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3"/>
    <p:sldMasterId id="2147483652" r:id="rId4"/>
  </p:sldMasterIdLst>
  <p:notesMasterIdLst>
    <p:notesMasterId r:id="rId7"/>
  </p:notesMasterIdLst>
  <p:handoutMasterIdLst>
    <p:handoutMasterId r:id="rId107"/>
  </p:handoutMasterIdLst>
  <p:sldIdLst>
    <p:sldId id="1145" r:id="rId5"/>
    <p:sldId id="1144" r:id="rId6"/>
    <p:sldId id="1146" r:id="rId8"/>
    <p:sldId id="1148" r:id="rId9"/>
    <p:sldId id="1147" r:id="rId10"/>
    <p:sldId id="1154" r:id="rId11"/>
    <p:sldId id="1149" r:id="rId12"/>
    <p:sldId id="1150" r:id="rId13"/>
    <p:sldId id="1151" r:id="rId14"/>
    <p:sldId id="1152" r:id="rId15"/>
    <p:sldId id="1155" r:id="rId16"/>
    <p:sldId id="1156" r:id="rId17"/>
    <p:sldId id="1157" r:id="rId18"/>
    <p:sldId id="1160" r:id="rId19"/>
    <p:sldId id="1162" r:id="rId20"/>
    <p:sldId id="1163" r:id="rId21"/>
    <p:sldId id="1165" r:id="rId22"/>
    <p:sldId id="1159" r:id="rId23"/>
    <p:sldId id="1166" r:id="rId24"/>
    <p:sldId id="1167" r:id="rId25"/>
    <p:sldId id="1168" r:id="rId26"/>
    <p:sldId id="1169" r:id="rId27"/>
    <p:sldId id="1170" r:id="rId28"/>
    <p:sldId id="1228" r:id="rId29"/>
    <p:sldId id="1229" r:id="rId30"/>
    <p:sldId id="1161" r:id="rId31"/>
    <p:sldId id="1173" r:id="rId32"/>
    <p:sldId id="1164" r:id="rId33"/>
    <p:sldId id="1231" r:id="rId34"/>
    <p:sldId id="1176" r:id="rId35"/>
    <p:sldId id="1232" r:id="rId36"/>
    <p:sldId id="1230" r:id="rId37"/>
    <p:sldId id="1233" r:id="rId38"/>
    <p:sldId id="1234" r:id="rId39"/>
    <p:sldId id="1235" r:id="rId40"/>
    <p:sldId id="1236" r:id="rId41"/>
    <p:sldId id="1237" r:id="rId42"/>
    <p:sldId id="1238" r:id="rId43"/>
    <p:sldId id="1239" r:id="rId44"/>
    <p:sldId id="1240" r:id="rId45"/>
    <p:sldId id="1204" r:id="rId46"/>
    <p:sldId id="1267" r:id="rId47"/>
    <p:sldId id="1268" r:id="rId48"/>
    <p:sldId id="1269" r:id="rId49"/>
    <p:sldId id="1270" r:id="rId50"/>
    <p:sldId id="1271" r:id="rId51"/>
    <p:sldId id="1272" r:id="rId52"/>
    <p:sldId id="1273" r:id="rId53"/>
    <p:sldId id="1171" r:id="rId54"/>
    <p:sldId id="1172" r:id="rId55"/>
    <p:sldId id="1191" r:id="rId56"/>
    <p:sldId id="1208" r:id="rId57"/>
    <p:sldId id="1174" r:id="rId58"/>
    <p:sldId id="1209" r:id="rId59"/>
    <p:sldId id="1210" r:id="rId60"/>
    <p:sldId id="1274" r:id="rId61"/>
    <p:sldId id="1288" r:id="rId62"/>
    <p:sldId id="1300" r:id="rId63"/>
    <p:sldId id="1301" r:id="rId64"/>
    <p:sldId id="1302" r:id="rId65"/>
    <p:sldId id="1303" r:id="rId66"/>
    <p:sldId id="1304" r:id="rId67"/>
    <p:sldId id="1306" r:id="rId68"/>
    <p:sldId id="1307" r:id="rId69"/>
    <p:sldId id="1308" r:id="rId70"/>
    <p:sldId id="1309" r:id="rId71"/>
    <p:sldId id="1310" r:id="rId72"/>
    <p:sldId id="1311" r:id="rId73"/>
    <p:sldId id="1312" r:id="rId74"/>
    <p:sldId id="1313" r:id="rId75"/>
    <p:sldId id="1314" r:id="rId76"/>
    <p:sldId id="1315" r:id="rId77"/>
    <p:sldId id="1316" r:id="rId78"/>
    <p:sldId id="1317" r:id="rId79"/>
    <p:sldId id="1318" r:id="rId80"/>
    <p:sldId id="1319" r:id="rId81"/>
    <p:sldId id="1320" r:id="rId82"/>
    <p:sldId id="1321" r:id="rId83"/>
    <p:sldId id="1275" r:id="rId84"/>
    <p:sldId id="1277" r:id="rId85"/>
    <p:sldId id="1278" r:id="rId86"/>
    <p:sldId id="1279" r:id="rId87"/>
    <p:sldId id="1280" r:id="rId88"/>
    <p:sldId id="1281" r:id="rId89"/>
    <p:sldId id="1282" r:id="rId90"/>
    <p:sldId id="1283" r:id="rId91"/>
    <p:sldId id="1284" r:id="rId92"/>
    <p:sldId id="1285" r:id="rId93"/>
    <p:sldId id="1286" r:id="rId94"/>
    <p:sldId id="1287" r:id="rId95"/>
    <p:sldId id="1175" r:id="rId96"/>
    <p:sldId id="1299" r:id="rId97"/>
    <p:sldId id="1325" r:id="rId98"/>
    <p:sldId id="1326" r:id="rId99"/>
    <p:sldId id="1327" r:id="rId100"/>
    <p:sldId id="1328" r:id="rId101"/>
    <p:sldId id="1329" r:id="rId102"/>
    <p:sldId id="1330" r:id="rId103"/>
    <p:sldId id="1331" r:id="rId104"/>
    <p:sldId id="1332" r:id="rId105"/>
    <p:sldId id="1298" r:id="rId106"/>
  </p:sldIdLst>
  <p:sldSz cx="12192000" cy="6858000"/>
  <p:notesSz cx="6858000" cy="9144000"/>
  <p:embeddedFontLst>
    <p:embeddedFont>
      <p:font typeface="微软雅黑 Light" panose="020B0502040204020203" charset="-122"/>
      <p:regular r:id="rId111"/>
    </p:embeddedFont>
    <p:embeddedFont>
      <p:font typeface="微软雅黑" panose="020B0503020204020204" charset="-122"/>
      <p:regular r:id="rId112"/>
    </p:embeddedFont>
    <p:embeddedFont>
      <p:font typeface="黑体" panose="02010609060101010101" charset="-122"/>
      <p:regular r:id="rId113"/>
    </p:embeddedFont>
    <p:embeddedFont>
      <p:font typeface="金山云技术体" charset="-122"/>
      <p:regular r:id="rId114"/>
    </p:embeddedFont>
    <p:embeddedFont>
      <p:font typeface="等线" panose="02010600030101010101" charset="-122"/>
      <p:regular r:id="rId115"/>
    </p:embeddedFont>
    <p:embeddedFont>
      <p:font typeface="Calibri" panose="020F0502020204030204" charset="0"/>
      <p:regular r:id="rId116"/>
      <p:bold r:id="rId117"/>
      <p:italic r:id="rId118"/>
      <p:boldItalic r:id="rId119"/>
    </p:embeddedFont>
  </p:embeddedFontLst>
  <p:custDataLst>
    <p:tags r:id="rId1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CC"/>
    <a:srgbClr val="3A95FC"/>
    <a:srgbClr val="D3E8FF"/>
    <a:srgbClr val="666699"/>
    <a:srgbClr val="996699"/>
    <a:srgbClr val="996666"/>
    <a:srgbClr val="CB9866"/>
    <a:srgbClr val="99CC99"/>
    <a:srgbClr val="98CBCB"/>
    <a:srgbClr val="66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14" y="228"/>
      </p:cViewPr>
      <p:guideLst>
        <p:guide orient="horz" pos="22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0" Type="http://schemas.openxmlformats.org/officeDocument/2006/relationships/tags" Target="tags/tag1337.xml"/><Relationship Id="rId12" Type="http://schemas.openxmlformats.org/officeDocument/2006/relationships/slide" Target="slides/slide7.xml"/><Relationship Id="rId119" Type="http://schemas.openxmlformats.org/officeDocument/2006/relationships/font" Target="fonts/font9.fntdata"/><Relationship Id="rId118" Type="http://schemas.openxmlformats.org/officeDocument/2006/relationships/font" Target="fonts/font8.fntdata"/><Relationship Id="rId117" Type="http://schemas.openxmlformats.org/officeDocument/2006/relationships/font" Target="fonts/font7.fntdata"/><Relationship Id="rId116" Type="http://schemas.openxmlformats.org/officeDocument/2006/relationships/font" Target="fonts/font6.fntdata"/><Relationship Id="rId115" Type="http://schemas.openxmlformats.org/officeDocument/2006/relationships/font" Target="fonts/font5.fntdata"/><Relationship Id="rId114" Type="http://schemas.openxmlformats.org/officeDocument/2006/relationships/font" Target="fonts/font4.fntdata"/><Relationship Id="rId113" Type="http://schemas.openxmlformats.org/officeDocument/2006/relationships/font" Target="fonts/font3.fntdata"/><Relationship Id="rId112" Type="http://schemas.openxmlformats.org/officeDocument/2006/relationships/font" Target="fonts/font2.fntdata"/><Relationship Id="rId111" Type="http://schemas.openxmlformats.org/officeDocument/2006/relationships/font" Target="fonts/font1.fntdata"/><Relationship Id="rId110" Type="http://schemas.openxmlformats.org/officeDocument/2006/relationships/tableStyles" Target="tableStyles.xml"/><Relationship Id="rId11" Type="http://schemas.openxmlformats.org/officeDocument/2006/relationships/slide" Target="slides/slide6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handoutMaster" Target="handoutMasters/handoutMaster1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0BD0A-AFE7-4B1C-88B5-4D75FFEE53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A878E-AAE2-4BE1-A2D3-DBE24A3300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A878E-AAE2-4BE1-A2D3-DBE24A3300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A878E-AAE2-4BE1-A2D3-DBE24A3300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A878E-AAE2-4BE1-A2D3-DBE24A3300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A878E-AAE2-4BE1-A2D3-DBE24A3300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PPT模板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文本框 664"/>
          <p:cNvSpPr txBox="1"/>
          <p:nvPr userDrawn="1">
            <p:custDataLst>
              <p:tags r:id="rId2"/>
            </p:custDataLst>
          </p:nvPr>
        </p:nvSpPr>
        <p:spPr>
          <a:xfrm>
            <a:off x="594360" y="6281420"/>
            <a:ext cx="265747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dirty="0">
                <a:solidFill>
                  <a:srgbClr val="007FC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UI/UE</a:t>
            </a:r>
            <a:r>
              <a:rPr lang="zh-CN" altLang="en-US" dirty="0">
                <a:solidFill>
                  <a:srgbClr val="007FC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设计规范</a:t>
            </a:r>
            <a:r>
              <a:rPr lang="zh-CN" altLang="en-US" dirty="0">
                <a:solidFill>
                  <a:srgbClr val="007FCC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rgbClr val="007FCC"/>
                </a:solidFill>
                <a:latin typeface="+mn-ea"/>
              </a:rPr>
              <a:t>| </a:t>
            </a:r>
            <a:r>
              <a:rPr lang="zh-CN" altLang="en-US" dirty="0">
                <a:solidFill>
                  <a:srgbClr val="007FC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数科</a:t>
            </a:r>
            <a:endParaRPr lang="en-US" altLang="zh-CN" dirty="0">
              <a:solidFill>
                <a:srgbClr val="007FCC"/>
              </a:solidFill>
              <a:latin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tags" Target="../tags/tag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8" Type="http://schemas.openxmlformats.org/officeDocument/2006/relationships/theme" Target="../theme/theme3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5642811" y="-8414083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5634790" y="9008443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55764834" y="29718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-144487233" y="29718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334665"/>
          </a:xfrm>
          <a:prstGeom prst="rect">
            <a:avLst/>
          </a:prstGeom>
          <a:solidFill>
            <a:srgbClr val="008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 userDrawn="1">
            <p:custDataLst>
              <p:tags r:id="rId4"/>
            </p:custDataLst>
          </p:nvPr>
        </p:nvSpPr>
        <p:spPr>
          <a:xfrm>
            <a:off x="26802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>
            <p:custDataLst>
              <p:tags r:id="rId5"/>
            </p:custDataLst>
          </p:nvPr>
        </p:nvSpPr>
        <p:spPr>
          <a:xfrm>
            <a:off x="45603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>
            <p:custDataLst>
              <p:tags r:id="rId6"/>
            </p:custDataLst>
          </p:nvPr>
        </p:nvSpPr>
        <p:spPr>
          <a:xfrm>
            <a:off x="64404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1743980" y="85054"/>
            <a:ext cx="180000" cy="164557"/>
            <a:chOff x="11743980" y="92775"/>
            <a:chExt cx="180000" cy="164557"/>
          </a:xfrm>
        </p:grpSpPr>
        <p:sp>
          <p:nvSpPr>
            <p:cNvPr id="11" name="矩形 10"/>
            <p:cNvSpPr/>
            <p:nvPr>
              <p:custDataLst>
                <p:tags r:id="rId7"/>
              </p:custDataLst>
            </p:nvPr>
          </p:nvSpPr>
          <p:spPr>
            <a:xfrm>
              <a:off x="11743980" y="92775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>
              <p:custDataLst>
                <p:tags r:id="rId8"/>
              </p:custDataLst>
            </p:nvPr>
          </p:nvSpPr>
          <p:spPr>
            <a:xfrm>
              <a:off x="11743980" y="157054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9"/>
              </p:custDataLst>
            </p:nvPr>
          </p:nvSpPr>
          <p:spPr>
            <a:xfrm>
              <a:off x="11743980" y="221332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11391900" y="6324600"/>
            <a:ext cx="190500" cy="190500"/>
            <a:chOff x="10896600" y="5829299"/>
            <a:chExt cx="685800" cy="685801"/>
          </a:xfrm>
          <a:solidFill>
            <a:srgbClr val="007FCC"/>
          </a:solidFill>
        </p:grpSpPr>
        <p:sp>
          <p:nvSpPr>
            <p:cNvPr id="15" name="任意多边形: 形状 11"/>
            <p:cNvSpPr/>
            <p:nvPr>
              <p:custDataLst>
                <p:tags r:id="rId10"/>
              </p:custDataLst>
            </p:nvPr>
          </p:nvSpPr>
          <p:spPr>
            <a:xfrm rot="16200000">
              <a:off x="10896600" y="5829300"/>
              <a:ext cx="685800" cy="685800"/>
            </a:xfrm>
            <a:custGeom>
              <a:avLst/>
              <a:gdLst>
                <a:gd name="connsiteX0" fmla="*/ 685800 w 685800"/>
                <a:gd name="connsiteY0" fmla="*/ 406400 h 685800"/>
                <a:gd name="connsiteX1" fmla="*/ 685800 w 685800"/>
                <a:gd name="connsiteY1" fmla="*/ 685800 h 685800"/>
                <a:gd name="connsiteX2" fmla="*/ 279400 w 685800"/>
                <a:gd name="connsiteY2" fmla="*/ 685800 h 685800"/>
                <a:gd name="connsiteX3" fmla="*/ 0 w 685800"/>
                <a:gd name="connsiteY3" fmla="*/ 685800 h 685800"/>
                <a:gd name="connsiteX4" fmla="*/ 0 w 685800"/>
                <a:gd name="connsiteY4" fmla="*/ 406400 h 685800"/>
                <a:gd name="connsiteX5" fmla="*/ 0 w 685800"/>
                <a:gd name="connsiteY5" fmla="*/ 0 h 685800"/>
                <a:gd name="connsiteX6" fmla="*/ 279400 w 685800"/>
                <a:gd name="connsiteY6" fmla="*/ 0 h 685800"/>
                <a:gd name="connsiteX7" fmla="*/ 279400 w 685800"/>
                <a:gd name="connsiteY7" fmla="*/ 4064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" h="685800">
                  <a:moveTo>
                    <a:pt x="685800" y="406400"/>
                  </a:moveTo>
                  <a:lnTo>
                    <a:pt x="685800" y="685800"/>
                  </a:lnTo>
                  <a:lnTo>
                    <a:pt x="279400" y="685800"/>
                  </a:lnTo>
                  <a:lnTo>
                    <a:pt x="0" y="685800"/>
                  </a:lnTo>
                  <a:lnTo>
                    <a:pt x="0" y="406400"/>
                  </a:lnTo>
                  <a:lnTo>
                    <a:pt x="0" y="0"/>
                  </a:lnTo>
                  <a:lnTo>
                    <a:pt x="279400" y="0"/>
                  </a:lnTo>
                  <a:lnTo>
                    <a:pt x="279400" y="406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6" name="任意多边形: 形状 12"/>
            <p:cNvSpPr/>
            <p:nvPr>
              <p:custDataLst>
                <p:tags r:id="rId11"/>
              </p:custDataLst>
            </p:nvPr>
          </p:nvSpPr>
          <p:spPr>
            <a:xfrm rot="16200000">
              <a:off x="10896600" y="5829299"/>
              <a:ext cx="279400" cy="279400"/>
            </a:xfrm>
            <a:custGeom>
              <a:avLst/>
              <a:gdLst>
                <a:gd name="connsiteX0" fmla="*/ 279400 w 279400"/>
                <a:gd name="connsiteY0" fmla="*/ 0 h 279400"/>
                <a:gd name="connsiteX1" fmla="*/ 279400 w 279400"/>
                <a:gd name="connsiteY1" fmla="*/ 279400 h 279400"/>
                <a:gd name="connsiteX2" fmla="*/ 0 w 279400"/>
                <a:gd name="connsiteY2" fmla="*/ 279400 h 279400"/>
                <a:gd name="connsiteX3" fmla="*/ 0 w 2794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279400">
                  <a:moveTo>
                    <a:pt x="279400" y="0"/>
                  </a:moveTo>
                  <a:lnTo>
                    <a:pt x="2794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pic>
        <p:nvPicPr>
          <p:cNvPr id="18" name="图片 17" descr="中建八局第一数字科技有限公司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709025" y="473710"/>
            <a:ext cx="3159125" cy="342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0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9" Type="http://schemas.openxmlformats.org/officeDocument/2006/relationships/tags" Target="../tags/tag91.xml"/><Relationship Id="rId18" Type="http://schemas.openxmlformats.org/officeDocument/2006/relationships/image" Target="../media/image3.png"/><Relationship Id="rId17" Type="http://schemas.openxmlformats.org/officeDocument/2006/relationships/tags" Target="../tags/tag90.xml"/><Relationship Id="rId16" Type="http://schemas.openxmlformats.org/officeDocument/2006/relationships/tags" Target="../tags/tag89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5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image" Target="../media/image15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94.xml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9.png"/><Relationship Id="rId4" Type="http://schemas.openxmlformats.org/officeDocument/2006/relationships/tags" Target="../tags/tag1333.xml"/><Relationship Id="rId3" Type="http://schemas.openxmlformats.org/officeDocument/2006/relationships/tags" Target="../tags/tag1332.xml"/><Relationship Id="rId2" Type="http://schemas.openxmlformats.org/officeDocument/2006/relationships/tags" Target="../tags/tag1331.xml"/><Relationship Id="rId1" Type="http://schemas.openxmlformats.org/officeDocument/2006/relationships/tags" Target="../tags/tag1330.xml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36.xml"/><Relationship Id="rId2" Type="http://schemas.openxmlformats.org/officeDocument/2006/relationships/tags" Target="../tags/tag1335.xml"/><Relationship Id="rId1" Type="http://schemas.openxmlformats.org/officeDocument/2006/relationships/tags" Target="../tags/tag133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1" Type="http://schemas.openxmlformats.org/officeDocument/2006/relationships/tags" Target="../tags/tag20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image" Target="../media/image18.png"/><Relationship Id="rId5" Type="http://schemas.openxmlformats.org/officeDocument/2006/relationships/tags" Target="../tags/tag214.xml"/><Relationship Id="rId4" Type="http://schemas.openxmlformats.org/officeDocument/2006/relationships/image" Target="../media/image17.png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19.xml"/><Relationship Id="rId11" Type="http://schemas.openxmlformats.org/officeDocument/2006/relationships/image" Target="../media/image19.png"/><Relationship Id="rId10" Type="http://schemas.openxmlformats.org/officeDocument/2006/relationships/tags" Target="../tags/tag218.xml"/><Relationship Id="rId1" Type="http://schemas.openxmlformats.org/officeDocument/2006/relationships/tags" Target="../tags/tag21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26.xml"/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image" Target="../media/image21.png"/><Relationship Id="rId4" Type="http://schemas.openxmlformats.org/officeDocument/2006/relationships/tags" Target="../tags/tag222.xml"/><Relationship Id="rId3" Type="http://schemas.openxmlformats.org/officeDocument/2006/relationships/image" Target="../media/image20.png"/><Relationship Id="rId2" Type="http://schemas.openxmlformats.org/officeDocument/2006/relationships/tags" Target="../tags/tag22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27.xml"/><Relationship Id="rId1" Type="http://schemas.openxmlformats.org/officeDocument/2006/relationships/tags" Target="../tags/tag22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7" Type="http://schemas.openxmlformats.org/officeDocument/2006/relationships/notesSlide" Target="../notesSlides/notesSlide3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252.xml"/><Relationship Id="rId24" Type="http://schemas.openxmlformats.org/officeDocument/2006/relationships/tags" Target="../tags/tag251.xml"/><Relationship Id="rId23" Type="http://schemas.openxmlformats.org/officeDocument/2006/relationships/tags" Target="../tags/tag250.xml"/><Relationship Id="rId22" Type="http://schemas.openxmlformats.org/officeDocument/2006/relationships/tags" Target="../tags/tag249.xml"/><Relationship Id="rId21" Type="http://schemas.openxmlformats.org/officeDocument/2006/relationships/tags" Target="../tags/tag248.xml"/><Relationship Id="rId20" Type="http://schemas.openxmlformats.org/officeDocument/2006/relationships/tags" Target="../tags/tag247.xml"/><Relationship Id="rId2" Type="http://schemas.openxmlformats.org/officeDocument/2006/relationships/tags" Target="../tags/tag229.xml"/><Relationship Id="rId19" Type="http://schemas.openxmlformats.org/officeDocument/2006/relationships/tags" Target="../tags/tag246.xml"/><Relationship Id="rId18" Type="http://schemas.openxmlformats.org/officeDocument/2006/relationships/tags" Target="../tags/tag245.xml"/><Relationship Id="rId17" Type="http://schemas.openxmlformats.org/officeDocument/2006/relationships/tags" Target="../tags/tag244.xml"/><Relationship Id="rId16" Type="http://schemas.openxmlformats.org/officeDocument/2006/relationships/tags" Target="../tags/tag243.xml"/><Relationship Id="rId15" Type="http://schemas.openxmlformats.org/officeDocument/2006/relationships/tags" Target="../tags/tag242.xml"/><Relationship Id="rId14" Type="http://schemas.openxmlformats.org/officeDocument/2006/relationships/tags" Target="../tags/tag241.xml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tags" Target="../tags/tag22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image" Target="../media/image23.jpeg"/><Relationship Id="rId1" Type="http://schemas.openxmlformats.org/officeDocument/2006/relationships/tags" Target="../tags/tag25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image" Target="../media/image24.png"/><Relationship Id="rId2" Type="http://schemas.openxmlformats.org/officeDocument/2006/relationships/tags" Target="../tags/tag26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69.xml"/><Relationship Id="rId11" Type="http://schemas.openxmlformats.org/officeDocument/2006/relationships/tags" Target="../tags/tag268.xml"/><Relationship Id="rId10" Type="http://schemas.openxmlformats.org/officeDocument/2006/relationships/tags" Target="../tags/tag267.xml"/><Relationship Id="rId1" Type="http://schemas.openxmlformats.org/officeDocument/2006/relationships/tags" Target="../tags/tag25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image" Target="../media/image28.jpeg"/><Relationship Id="rId7" Type="http://schemas.openxmlformats.org/officeDocument/2006/relationships/tags" Target="../tags/tag273.xml"/><Relationship Id="rId6" Type="http://schemas.openxmlformats.org/officeDocument/2006/relationships/image" Target="../media/image27.png"/><Relationship Id="rId5" Type="http://schemas.openxmlformats.org/officeDocument/2006/relationships/tags" Target="../tags/tag272.xml"/><Relationship Id="rId4" Type="http://schemas.openxmlformats.org/officeDocument/2006/relationships/image" Target="../media/image26.png"/><Relationship Id="rId3" Type="http://schemas.openxmlformats.org/officeDocument/2006/relationships/tags" Target="../tags/tag271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285.xml"/><Relationship Id="rId25" Type="http://schemas.openxmlformats.org/officeDocument/2006/relationships/tags" Target="../tags/tag284.xml"/><Relationship Id="rId24" Type="http://schemas.openxmlformats.org/officeDocument/2006/relationships/tags" Target="../tags/tag283.xml"/><Relationship Id="rId23" Type="http://schemas.openxmlformats.org/officeDocument/2006/relationships/tags" Target="../tags/tag282.xml"/><Relationship Id="rId22" Type="http://schemas.openxmlformats.org/officeDocument/2006/relationships/tags" Target="../tags/tag281.xml"/><Relationship Id="rId21" Type="http://schemas.openxmlformats.org/officeDocument/2006/relationships/tags" Target="../tags/tag280.xml"/><Relationship Id="rId20" Type="http://schemas.openxmlformats.org/officeDocument/2006/relationships/image" Target="../media/image34.jpeg"/><Relationship Id="rId2" Type="http://schemas.openxmlformats.org/officeDocument/2006/relationships/image" Target="../media/image25.png"/><Relationship Id="rId19" Type="http://schemas.openxmlformats.org/officeDocument/2006/relationships/tags" Target="../tags/tag279.xml"/><Relationship Id="rId18" Type="http://schemas.openxmlformats.org/officeDocument/2006/relationships/image" Target="../media/image33.jpeg"/><Relationship Id="rId17" Type="http://schemas.openxmlformats.org/officeDocument/2006/relationships/tags" Target="../tags/tag278.xml"/><Relationship Id="rId16" Type="http://schemas.openxmlformats.org/officeDocument/2006/relationships/image" Target="../media/image32.png"/><Relationship Id="rId15" Type="http://schemas.openxmlformats.org/officeDocument/2006/relationships/tags" Target="../tags/tag277.xml"/><Relationship Id="rId14" Type="http://schemas.openxmlformats.org/officeDocument/2006/relationships/image" Target="../media/image31.png"/><Relationship Id="rId13" Type="http://schemas.openxmlformats.org/officeDocument/2006/relationships/tags" Target="../tags/tag276.xml"/><Relationship Id="rId12" Type="http://schemas.openxmlformats.org/officeDocument/2006/relationships/image" Target="../media/image30.jpeg"/><Relationship Id="rId11" Type="http://schemas.openxmlformats.org/officeDocument/2006/relationships/tags" Target="../tags/tag275.xml"/><Relationship Id="rId10" Type="http://schemas.openxmlformats.org/officeDocument/2006/relationships/image" Target="../media/image29.jpeg"/><Relationship Id="rId1" Type="http://schemas.openxmlformats.org/officeDocument/2006/relationships/tags" Target="../tags/tag270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image" Target="../media/image37.png"/><Relationship Id="rId7" Type="http://schemas.openxmlformats.org/officeDocument/2006/relationships/tags" Target="../tags/tag290.xml"/><Relationship Id="rId6" Type="http://schemas.openxmlformats.org/officeDocument/2006/relationships/image" Target="../media/image36.png"/><Relationship Id="rId5" Type="http://schemas.openxmlformats.org/officeDocument/2006/relationships/tags" Target="../tags/tag289.xml"/><Relationship Id="rId45" Type="http://schemas.openxmlformats.org/officeDocument/2006/relationships/slideLayout" Target="../slideLayouts/slideLayout2.xml"/><Relationship Id="rId44" Type="http://schemas.openxmlformats.org/officeDocument/2006/relationships/tags" Target="../tags/tag316.xml"/><Relationship Id="rId43" Type="http://schemas.openxmlformats.org/officeDocument/2006/relationships/tags" Target="../tags/tag315.xml"/><Relationship Id="rId42" Type="http://schemas.openxmlformats.org/officeDocument/2006/relationships/tags" Target="../tags/tag314.xml"/><Relationship Id="rId41" Type="http://schemas.openxmlformats.org/officeDocument/2006/relationships/tags" Target="../tags/tag313.xml"/><Relationship Id="rId40" Type="http://schemas.openxmlformats.org/officeDocument/2006/relationships/tags" Target="../tags/tag312.xml"/><Relationship Id="rId4" Type="http://schemas.openxmlformats.org/officeDocument/2006/relationships/image" Target="../media/image35.png"/><Relationship Id="rId39" Type="http://schemas.openxmlformats.org/officeDocument/2006/relationships/tags" Target="../tags/tag311.xml"/><Relationship Id="rId38" Type="http://schemas.openxmlformats.org/officeDocument/2006/relationships/tags" Target="../tags/tag310.xml"/><Relationship Id="rId37" Type="http://schemas.openxmlformats.org/officeDocument/2006/relationships/tags" Target="../tags/tag309.xml"/><Relationship Id="rId36" Type="http://schemas.openxmlformats.org/officeDocument/2006/relationships/tags" Target="../tags/tag308.xml"/><Relationship Id="rId35" Type="http://schemas.openxmlformats.org/officeDocument/2006/relationships/tags" Target="../tags/tag307.xml"/><Relationship Id="rId34" Type="http://schemas.openxmlformats.org/officeDocument/2006/relationships/tags" Target="../tags/tag306.xml"/><Relationship Id="rId33" Type="http://schemas.openxmlformats.org/officeDocument/2006/relationships/tags" Target="../tags/tag305.xml"/><Relationship Id="rId32" Type="http://schemas.openxmlformats.org/officeDocument/2006/relationships/tags" Target="../tags/tag304.xml"/><Relationship Id="rId31" Type="http://schemas.openxmlformats.org/officeDocument/2006/relationships/image" Target="../media/image47.png"/><Relationship Id="rId30" Type="http://schemas.openxmlformats.org/officeDocument/2006/relationships/tags" Target="../tags/tag303.xml"/><Relationship Id="rId3" Type="http://schemas.openxmlformats.org/officeDocument/2006/relationships/tags" Target="../tags/tag288.xml"/><Relationship Id="rId29" Type="http://schemas.openxmlformats.org/officeDocument/2006/relationships/tags" Target="../tags/tag302.xml"/><Relationship Id="rId28" Type="http://schemas.openxmlformats.org/officeDocument/2006/relationships/tags" Target="../tags/tag301.xml"/><Relationship Id="rId27" Type="http://schemas.openxmlformats.org/officeDocument/2006/relationships/image" Target="../media/image46.png"/><Relationship Id="rId26" Type="http://schemas.openxmlformats.org/officeDocument/2006/relationships/tags" Target="../tags/tag300.xml"/><Relationship Id="rId25" Type="http://schemas.openxmlformats.org/officeDocument/2006/relationships/tags" Target="../tags/tag299.xml"/><Relationship Id="rId24" Type="http://schemas.openxmlformats.org/officeDocument/2006/relationships/image" Target="../media/image45.png"/><Relationship Id="rId23" Type="http://schemas.openxmlformats.org/officeDocument/2006/relationships/tags" Target="../tags/tag298.xml"/><Relationship Id="rId22" Type="http://schemas.openxmlformats.org/officeDocument/2006/relationships/image" Target="../media/image44.png"/><Relationship Id="rId21" Type="http://schemas.openxmlformats.org/officeDocument/2006/relationships/tags" Target="../tags/tag297.xml"/><Relationship Id="rId20" Type="http://schemas.openxmlformats.org/officeDocument/2006/relationships/image" Target="../media/image43.png"/><Relationship Id="rId2" Type="http://schemas.openxmlformats.org/officeDocument/2006/relationships/tags" Target="../tags/tag287.xml"/><Relationship Id="rId19" Type="http://schemas.openxmlformats.org/officeDocument/2006/relationships/tags" Target="../tags/tag296.xml"/><Relationship Id="rId18" Type="http://schemas.openxmlformats.org/officeDocument/2006/relationships/image" Target="../media/image42.png"/><Relationship Id="rId17" Type="http://schemas.openxmlformats.org/officeDocument/2006/relationships/tags" Target="../tags/tag295.xml"/><Relationship Id="rId16" Type="http://schemas.openxmlformats.org/officeDocument/2006/relationships/image" Target="../media/image41.png"/><Relationship Id="rId15" Type="http://schemas.openxmlformats.org/officeDocument/2006/relationships/tags" Target="../tags/tag294.xml"/><Relationship Id="rId14" Type="http://schemas.openxmlformats.org/officeDocument/2006/relationships/image" Target="../media/image40.png"/><Relationship Id="rId13" Type="http://schemas.openxmlformats.org/officeDocument/2006/relationships/tags" Target="../tags/tag293.xml"/><Relationship Id="rId12" Type="http://schemas.openxmlformats.org/officeDocument/2006/relationships/image" Target="../media/image39.png"/><Relationship Id="rId11" Type="http://schemas.openxmlformats.org/officeDocument/2006/relationships/tags" Target="../tags/tag292.xml"/><Relationship Id="rId10" Type="http://schemas.openxmlformats.org/officeDocument/2006/relationships/image" Target="../media/image38.png"/><Relationship Id="rId1" Type="http://schemas.openxmlformats.org/officeDocument/2006/relationships/tags" Target="../tags/tag28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8" Type="http://schemas.openxmlformats.org/officeDocument/2006/relationships/notesSlide" Target="../notesSlides/notesSlide1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116.xml"/><Relationship Id="rId25" Type="http://schemas.openxmlformats.org/officeDocument/2006/relationships/tags" Target="../tags/tag115.xml"/><Relationship Id="rId24" Type="http://schemas.openxmlformats.org/officeDocument/2006/relationships/tags" Target="../tags/tag114.xml"/><Relationship Id="rId23" Type="http://schemas.openxmlformats.org/officeDocument/2006/relationships/tags" Target="../tags/tag113.xml"/><Relationship Id="rId22" Type="http://schemas.openxmlformats.org/officeDocument/2006/relationships/tags" Target="../tags/tag112.xml"/><Relationship Id="rId21" Type="http://schemas.openxmlformats.org/officeDocument/2006/relationships/tags" Target="../tags/tag111.xml"/><Relationship Id="rId20" Type="http://schemas.openxmlformats.org/officeDocument/2006/relationships/tags" Target="../tags/tag110.xml"/><Relationship Id="rId2" Type="http://schemas.openxmlformats.org/officeDocument/2006/relationships/tags" Target="../tags/tag93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image" Target="../media/image1.png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22.xml"/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image" Target="../media/image50.png"/><Relationship Id="rId58" Type="http://schemas.openxmlformats.org/officeDocument/2006/relationships/slideLayout" Target="../slideLayouts/slideLayout2.xml"/><Relationship Id="rId57" Type="http://schemas.openxmlformats.org/officeDocument/2006/relationships/tags" Target="../tags/tag356.xml"/><Relationship Id="rId56" Type="http://schemas.openxmlformats.org/officeDocument/2006/relationships/tags" Target="../tags/tag355.xml"/><Relationship Id="rId55" Type="http://schemas.openxmlformats.org/officeDocument/2006/relationships/tags" Target="../tags/tag354.xml"/><Relationship Id="rId54" Type="http://schemas.openxmlformats.org/officeDocument/2006/relationships/tags" Target="../tags/tag353.xml"/><Relationship Id="rId53" Type="http://schemas.openxmlformats.org/officeDocument/2006/relationships/image" Target="../media/image64.png"/><Relationship Id="rId52" Type="http://schemas.openxmlformats.org/officeDocument/2006/relationships/tags" Target="../tags/tag352.xml"/><Relationship Id="rId51" Type="http://schemas.openxmlformats.org/officeDocument/2006/relationships/image" Target="../media/image63.png"/><Relationship Id="rId50" Type="http://schemas.openxmlformats.org/officeDocument/2006/relationships/tags" Target="../tags/tag351.xml"/><Relationship Id="rId5" Type="http://schemas.openxmlformats.org/officeDocument/2006/relationships/tags" Target="../tags/tag319.xml"/><Relationship Id="rId49" Type="http://schemas.openxmlformats.org/officeDocument/2006/relationships/tags" Target="../tags/tag350.xml"/><Relationship Id="rId48" Type="http://schemas.openxmlformats.org/officeDocument/2006/relationships/tags" Target="../tags/tag349.xml"/><Relationship Id="rId47" Type="http://schemas.openxmlformats.org/officeDocument/2006/relationships/tags" Target="../tags/tag348.xml"/><Relationship Id="rId46" Type="http://schemas.openxmlformats.org/officeDocument/2006/relationships/tags" Target="../tags/tag347.xml"/><Relationship Id="rId45" Type="http://schemas.openxmlformats.org/officeDocument/2006/relationships/tags" Target="../tags/tag346.xml"/><Relationship Id="rId44" Type="http://schemas.openxmlformats.org/officeDocument/2006/relationships/tags" Target="../tags/tag345.xml"/><Relationship Id="rId43" Type="http://schemas.openxmlformats.org/officeDocument/2006/relationships/tags" Target="../tags/tag344.xml"/><Relationship Id="rId42" Type="http://schemas.openxmlformats.org/officeDocument/2006/relationships/image" Target="../media/image62.png"/><Relationship Id="rId41" Type="http://schemas.openxmlformats.org/officeDocument/2006/relationships/tags" Target="../tags/tag343.xml"/><Relationship Id="rId40" Type="http://schemas.openxmlformats.org/officeDocument/2006/relationships/tags" Target="../tags/tag342.xml"/><Relationship Id="rId4" Type="http://schemas.openxmlformats.org/officeDocument/2006/relationships/image" Target="../media/image49.png"/><Relationship Id="rId39" Type="http://schemas.openxmlformats.org/officeDocument/2006/relationships/tags" Target="../tags/tag341.xml"/><Relationship Id="rId38" Type="http://schemas.openxmlformats.org/officeDocument/2006/relationships/image" Target="../media/image61.png"/><Relationship Id="rId37" Type="http://schemas.openxmlformats.org/officeDocument/2006/relationships/tags" Target="../tags/tag340.xml"/><Relationship Id="rId36" Type="http://schemas.openxmlformats.org/officeDocument/2006/relationships/image" Target="../media/image60.png"/><Relationship Id="rId35" Type="http://schemas.openxmlformats.org/officeDocument/2006/relationships/tags" Target="../tags/tag339.xml"/><Relationship Id="rId34" Type="http://schemas.openxmlformats.org/officeDocument/2006/relationships/image" Target="../media/image59.png"/><Relationship Id="rId33" Type="http://schemas.openxmlformats.org/officeDocument/2006/relationships/tags" Target="../tags/tag338.xml"/><Relationship Id="rId32" Type="http://schemas.openxmlformats.org/officeDocument/2006/relationships/image" Target="../media/image58.png"/><Relationship Id="rId31" Type="http://schemas.openxmlformats.org/officeDocument/2006/relationships/tags" Target="../tags/tag337.xml"/><Relationship Id="rId30" Type="http://schemas.openxmlformats.org/officeDocument/2006/relationships/tags" Target="../tags/tag336.xml"/><Relationship Id="rId3" Type="http://schemas.openxmlformats.org/officeDocument/2006/relationships/tags" Target="../tags/tag318.xml"/><Relationship Id="rId29" Type="http://schemas.openxmlformats.org/officeDocument/2006/relationships/tags" Target="../tags/tag335.xml"/><Relationship Id="rId28" Type="http://schemas.openxmlformats.org/officeDocument/2006/relationships/tags" Target="../tags/tag334.xml"/><Relationship Id="rId27" Type="http://schemas.openxmlformats.org/officeDocument/2006/relationships/image" Target="../media/image57.png"/><Relationship Id="rId26" Type="http://schemas.openxmlformats.org/officeDocument/2006/relationships/tags" Target="../tags/tag333.xml"/><Relationship Id="rId25" Type="http://schemas.openxmlformats.org/officeDocument/2006/relationships/tags" Target="../tags/tag332.xml"/><Relationship Id="rId24" Type="http://schemas.openxmlformats.org/officeDocument/2006/relationships/image" Target="../media/image56.png"/><Relationship Id="rId23" Type="http://schemas.openxmlformats.org/officeDocument/2006/relationships/tags" Target="../tags/tag331.xml"/><Relationship Id="rId22" Type="http://schemas.openxmlformats.org/officeDocument/2006/relationships/image" Target="../media/image55.png"/><Relationship Id="rId21" Type="http://schemas.openxmlformats.org/officeDocument/2006/relationships/tags" Target="../tags/tag330.xml"/><Relationship Id="rId20" Type="http://schemas.openxmlformats.org/officeDocument/2006/relationships/image" Target="../media/image54.png"/><Relationship Id="rId2" Type="http://schemas.openxmlformats.org/officeDocument/2006/relationships/image" Target="../media/image48.png"/><Relationship Id="rId19" Type="http://schemas.openxmlformats.org/officeDocument/2006/relationships/tags" Target="../tags/tag329.xml"/><Relationship Id="rId18" Type="http://schemas.openxmlformats.org/officeDocument/2006/relationships/tags" Target="../tags/tag328.xml"/><Relationship Id="rId17" Type="http://schemas.openxmlformats.org/officeDocument/2006/relationships/image" Target="../media/image53.png"/><Relationship Id="rId16" Type="http://schemas.openxmlformats.org/officeDocument/2006/relationships/tags" Target="../tags/tag327.xml"/><Relationship Id="rId15" Type="http://schemas.openxmlformats.org/officeDocument/2006/relationships/tags" Target="../tags/tag326.xml"/><Relationship Id="rId14" Type="http://schemas.openxmlformats.org/officeDocument/2006/relationships/tags" Target="../tags/tag325.xml"/><Relationship Id="rId13" Type="http://schemas.openxmlformats.org/officeDocument/2006/relationships/image" Target="../media/image52.png"/><Relationship Id="rId12" Type="http://schemas.openxmlformats.org/officeDocument/2006/relationships/tags" Target="../tags/tag324.xml"/><Relationship Id="rId11" Type="http://schemas.openxmlformats.org/officeDocument/2006/relationships/tags" Target="../tags/tag323.xml"/><Relationship Id="rId10" Type="http://schemas.openxmlformats.org/officeDocument/2006/relationships/image" Target="../media/image51.png"/><Relationship Id="rId1" Type="http://schemas.openxmlformats.org/officeDocument/2006/relationships/tags" Target="../tags/tag31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64.xml"/><Relationship Id="rId8" Type="http://schemas.openxmlformats.org/officeDocument/2006/relationships/tags" Target="../tags/tag363.xml"/><Relationship Id="rId7" Type="http://schemas.openxmlformats.org/officeDocument/2006/relationships/hyperlink" Target="https://docs.microsoft.com/zh-cn/typography/font-list/microsoft-yahei" TargetMode="External"/><Relationship Id="rId6" Type="http://schemas.openxmlformats.org/officeDocument/2006/relationships/tags" Target="../tags/tag362.xml"/><Relationship Id="rId5" Type="http://schemas.openxmlformats.org/officeDocument/2006/relationships/tags" Target="../tags/tag361.xml"/><Relationship Id="rId4" Type="http://schemas.openxmlformats.org/officeDocument/2006/relationships/tags" Target="../tags/tag360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359.xml"/><Relationship Id="rId29" Type="http://schemas.openxmlformats.org/officeDocument/2006/relationships/tags" Target="../tags/tag384.xml"/><Relationship Id="rId28" Type="http://schemas.openxmlformats.org/officeDocument/2006/relationships/tags" Target="../tags/tag383.xml"/><Relationship Id="rId27" Type="http://schemas.openxmlformats.org/officeDocument/2006/relationships/tags" Target="../tags/tag382.xml"/><Relationship Id="rId26" Type="http://schemas.openxmlformats.org/officeDocument/2006/relationships/tags" Target="../tags/tag381.xml"/><Relationship Id="rId25" Type="http://schemas.openxmlformats.org/officeDocument/2006/relationships/tags" Target="../tags/tag380.xml"/><Relationship Id="rId24" Type="http://schemas.openxmlformats.org/officeDocument/2006/relationships/tags" Target="../tags/tag379.xml"/><Relationship Id="rId23" Type="http://schemas.openxmlformats.org/officeDocument/2006/relationships/tags" Target="../tags/tag378.xml"/><Relationship Id="rId22" Type="http://schemas.openxmlformats.org/officeDocument/2006/relationships/tags" Target="../tags/tag377.xml"/><Relationship Id="rId21" Type="http://schemas.openxmlformats.org/officeDocument/2006/relationships/tags" Target="../tags/tag376.xml"/><Relationship Id="rId20" Type="http://schemas.openxmlformats.org/officeDocument/2006/relationships/tags" Target="../tags/tag375.xml"/><Relationship Id="rId2" Type="http://schemas.openxmlformats.org/officeDocument/2006/relationships/tags" Target="../tags/tag358.xml"/><Relationship Id="rId19" Type="http://schemas.openxmlformats.org/officeDocument/2006/relationships/tags" Target="../tags/tag374.xml"/><Relationship Id="rId18" Type="http://schemas.openxmlformats.org/officeDocument/2006/relationships/tags" Target="../tags/tag373.xml"/><Relationship Id="rId17" Type="http://schemas.openxmlformats.org/officeDocument/2006/relationships/tags" Target="../tags/tag372.xml"/><Relationship Id="rId16" Type="http://schemas.openxmlformats.org/officeDocument/2006/relationships/tags" Target="../tags/tag371.xml"/><Relationship Id="rId15" Type="http://schemas.openxmlformats.org/officeDocument/2006/relationships/tags" Target="../tags/tag370.xml"/><Relationship Id="rId14" Type="http://schemas.openxmlformats.org/officeDocument/2006/relationships/tags" Target="../tags/tag369.xml"/><Relationship Id="rId13" Type="http://schemas.openxmlformats.org/officeDocument/2006/relationships/tags" Target="../tags/tag368.xml"/><Relationship Id="rId12" Type="http://schemas.openxmlformats.org/officeDocument/2006/relationships/tags" Target="../tags/tag367.xml"/><Relationship Id="rId11" Type="http://schemas.openxmlformats.org/officeDocument/2006/relationships/tags" Target="../tags/tag366.xml"/><Relationship Id="rId10" Type="http://schemas.openxmlformats.org/officeDocument/2006/relationships/tags" Target="../tags/tag365.xml"/><Relationship Id="rId1" Type="http://schemas.openxmlformats.org/officeDocument/2006/relationships/tags" Target="../tags/tag35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image" Target="../media/image68.png"/><Relationship Id="rId7" Type="http://schemas.openxmlformats.org/officeDocument/2006/relationships/tags" Target="../tags/tag388.xml"/><Relationship Id="rId6" Type="http://schemas.openxmlformats.org/officeDocument/2006/relationships/image" Target="../media/image67.png"/><Relationship Id="rId5" Type="http://schemas.openxmlformats.org/officeDocument/2006/relationships/tags" Target="../tags/tag387.xml"/><Relationship Id="rId4" Type="http://schemas.openxmlformats.org/officeDocument/2006/relationships/image" Target="../media/image66.png"/><Relationship Id="rId3" Type="http://schemas.openxmlformats.org/officeDocument/2006/relationships/tags" Target="../tags/tag386.xml"/><Relationship Id="rId2" Type="http://schemas.openxmlformats.org/officeDocument/2006/relationships/image" Target="../media/image65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92.xml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tags" Target="../tags/tag38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image" Target="../media/image71.png"/><Relationship Id="rId7" Type="http://schemas.openxmlformats.org/officeDocument/2006/relationships/tags" Target="../tags/tag397.xml"/><Relationship Id="rId6" Type="http://schemas.openxmlformats.org/officeDocument/2006/relationships/image" Target="../media/image70.png"/><Relationship Id="rId5" Type="http://schemas.openxmlformats.org/officeDocument/2006/relationships/tags" Target="../tags/tag396.xml"/><Relationship Id="rId46" Type="http://schemas.openxmlformats.org/officeDocument/2006/relationships/slideLayout" Target="../slideLayouts/slideLayout2.xml"/><Relationship Id="rId45" Type="http://schemas.openxmlformats.org/officeDocument/2006/relationships/image" Target="../media/image85.png"/><Relationship Id="rId44" Type="http://schemas.openxmlformats.org/officeDocument/2006/relationships/tags" Target="../tags/tag420.xml"/><Relationship Id="rId43" Type="http://schemas.openxmlformats.org/officeDocument/2006/relationships/tags" Target="../tags/tag419.xml"/><Relationship Id="rId42" Type="http://schemas.openxmlformats.org/officeDocument/2006/relationships/tags" Target="../tags/tag418.xml"/><Relationship Id="rId41" Type="http://schemas.openxmlformats.org/officeDocument/2006/relationships/tags" Target="../tags/tag417.xml"/><Relationship Id="rId40" Type="http://schemas.openxmlformats.org/officeDocument/2006/relationships/image" Target="../media/image84.png"/><Relationship Id="rId4" Type="http://schemas.openxmlformats.org/officeDocument/2006/relationships/image" Target="../media/image69.png"/><Relationship Id="rId39" Type="http://schemas.openxmlformats.org/officeDocument/2006/relationships/tags" Target="../tags/tag416.xml"/><Relationship Id="rId38" Type="http://schemas.openxmlformats.org/officeDocument/2006/relationships/tags" Target="../tags/tag415.xml"/><Relationship Id="rId37" Type="http://schemas.openxmlformats.org/officeDocument/2006/relationships/tags" Target="../tags/tag414.xml"/><Relationship Id="rId36" Type="http://schemas.openxmlformats.org/officeDocument/2006/relationships/image" Target="../media/image83.png"/><Relationship Id="rId35" Type="http://schemas.openxmlformats.org/officeDocument/2006/relationships/tags" Target="../tags/tag413.xml"/><Relationship Id="rId34" Type="http://schemas.openxmlformats.org/officeDocument/2006/relationships/tags" Target="../tags/tag412.xml"/><Relationship Id="rId33" Type="http://schemas.openxmlformats.org/officeDocument/2006/relationships/tags" Target="../tags/tag411.xml"/><Relationship Id="rId32" Type="http://schemas.openxmlformats.org/officeDocument/2006/relationships/image" Target="../media/image82.png"/><Relationship Id="rId31" Type="http://schemas.openxmlformats.org/officeDocument/2006/relationships/tags" Target="../tags/tag410.xml"/><Relationship Id="rId30" Type="http://schemas.openxmlformats.org/officeDocument/2006/relationships/image" Target="../media/image81.png"/><Relationship Id="rId3" Type="http://schemas.openxmlformats.org/officeDocument/2006/relationships/tags" Target="../tags/tag395.xml"/><Relationship Id="rId29" Type="http://schemas.openxmlformats.org/officeDocument/2006/relationships/tags" Target="../tags/tag409.xml"/><Relationship Id="rId28" Type="http://schemas.openxmlformats.org/officeDocument/2006/relationships/image" Target="../media/image80.png"/><Relationship Id="rId27" Type="http://schemas.openxmlformats.org/officeDocument/2006/relationships/tags" Target="../tags/tag408.xml"/><Relationship Id="rId26" Type="http://schemas.openxmlformats.org/officeDocument/2006/relationships/tags" Target="../tags/tag407.xml"/><Relationship Id="rId25" Type="http://schemas.openxmlformats.org/officeDocument/2006/relationships/image" Target="../media/image79.png"/><Relationship Id="rId24" Type="http://schemas.openxmlformats.org/officeDocument/2006/relationships/tags" Target="../tags/tag406.xml"/><Relationship Id="rId23" Type="http://schemas.openxmlformats.org/officeDocument/2006/relationships/image" Target="../media/image78.png"/><Relationship Id="rId22" Type="http://schemas.openxmlformats.org/officeDocument/2006/relationships/tags" Target="../tags/tag405.xml"/><Relationship Id="rId21" Type="http://schemas.openxmlformats.org/officeDocument/2006/relationships/image" Target="../media/image77.png"/><Relationship Id="rId20" Type="http://schemas.openxmlformats.org/officeDocument/2006/relationships/tags" Target="../tags/tag404.xml"/><Relationship Id="rId2" Type="http://schemas.openxmlformats.org/officeDocument/2006/relationships/tags" Target="../tags/tag394.xml"/><Relationship Id="rId19" Type="http://schemas.openxmlformats.org/officeDocument/2006/relationships/image" Target="../media/image76.png"/><Relationship Id="rId18" Type="http://schemas.openxmlformats.org/officeDocument/2006/relationships/tags" Target="../tags/tag403.xml"/><Relationship Id="rId17" Type="http://schemas.openxmlformats.org/officeDocument/2006/relationships/image" Target="../media/image75.png"/><Relationship Id="rId16" Type="http://schemas.openxmlformats.org/officeDocument/2006/relationships/tags" Target="../tags/tag402.xml"/><Relationship Id="rId15" Type="http://schemas.openxmlformats.org/officeDocument/2006/relationships/image" Target="../media/image74.png"/><Relationship Id="rId14" Type="http://schemas.openxmlformats.org/officeDocument/2006/relationships/tags" Target="../tags/tag401.xml"/><Relationship Id="rId13" Type="http://schemas.openxmlformats.org/officeDocument/2006/relationships/tags" Target="../tags/tag400.xml"/><Relationship Id="rId12" Type="http://schemas.openxmlformats.org/officeDocument/2006/relationships/image" Target="../media/image73.png"/><Relationship Id="rId11" Type="http://schemas.openxmlformats.org/officeDocument/2006/relationships/tags" Target="../tags/tag399.xml"/><Relationship Id="rId10" Type="http://schemas.openxmlformats.org/officeDocument/2006/relationships/image" Target="../media/image72.png"/><Relationship Id="rId1" Type="http://schemas.openxmlformats.org/officeDocument/2006/relationships/tags" Target="../tags/tag39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tags" Target="../tags/tag426.xml"/><Relationship Id="rId5" Type="http://schemas.openxmlformats.org/officeDocument/2006/relationships/tags" Target="../tags/tag425.xml"/><Relationship Id="rId4" Type="http://schemas.openxmlformats.org/officeDocument/2006/relationships/tags" Target="../tags/tag424.xml"/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34.xml"/><Relationship Id="rId6" Type="http://schemas.openxmlformats.org/officeDocument/2006/relationships/image" Target="../media/image87.png"/><Relationship Id="rId5" Type="http://schemas.openxmlformats.org/officeDocument/2006/relationships/tags" Target="../tags/tag433.xml"/><Relationship Id="rId4" Type="http://schemas.openxmlformats.org/officeDocument/2006/relationships/image" Target="../media/image86.png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43.xml"/><Relationship Id="rId8" Type="http://schemas.openxmlformats.org/officeDocument/2006/relationships/tags" Target="../tags/tag442.xml"/><Relationship Id="rId7" Type="http://schemas.openxmlformats.org/officeDocument/2006/relationships/tags" Target="../tags/tag441.xml"/><Relationship Id="rId6" Type="http://schemas.openxmlformats.org/officeDocument/2006/relationships/tags" Target="../tags/tag440.xml"/><Relationship Id="rId5" Type="http://schemas.openxmlformats.org/officeDocument/2006/relationships/tags" Target="../tags/tag439.xml"/><Relationship Id="rId4" Type="http://schemas.openxmlformats.org/officeDocument/2006/relationships/tags" Target="../tags/tag438.xml"/><Relationship Id="rId3" Type="http://schemas.openxmlformats.org/officeDocument/2006/relationships/tags" Target="../tags/tag437.xml"/><Relationship Id="rId27" Type="http://schemas.openxmlformats.org/officeDocument/2006/relationships/notesSlide" Target="../notesSlides/notesSlide4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459.xml"/><Relationship Id="rId24" Type="http://schemas.openxmlformats.org/officeDocument/2006/relationships/tags" Target="../tags/tag458.xml"/><Relationship Id="rId23" Type="http://schemas.openxmlformats.org/officeDocument/2006/relationships/tags" Target="../tags/tag457.xml"/><Relationship Id="rId22" Type="http://schemas.openxmlformats.org/officeDocument/2006/relationships/tags" Target="../tags/tag456.xml"/><Relationship Id="rId21" Type="http://schemas.openxmlformats.org/officeDocument/2006/relationships/tags" Target="../tags/tag455.xml"/><Relationship Id="rId20" Type="http://schemas.openxmlformats.org/officeDocument/2006/relationships/tags" Target="../tags/tag454.xml"/><Relationship Id="rId2" Type="http://schemas.openxmlformats.org/officeDocument/2006/relationships/tags" Target="../tags/tag436.xml"/><Relationship Id="rId19" Type="http://schemas.openxmlformats.org/officeDocument/2006/relationships/tags" Target="../tags/tag453.xml"/><Relationship Id="rId18" Type="http://schemas.openxmlformats.org/officeDocument/2006/relationships/tags" Target="../tags/tag452.xml"/><Relationship Id="rId17" Type="http://schemas.openxmlformats.org/officeDocument/2006/relationships/tags" Target="../tags/tag451.xml"/><Relationship Id="rId16" Type="http://schemas.openxmlformats.org/officeDocument/2006/relationships/tags" Target="../tags/tag450.xml"/><Relationship Id="rId15" Type="http://schemas.openxmlformats.org/officeDocument/2006/relationships/tags" Target="../tags/tag449.xml"/><Relationship Id="rId14" Type="http://schemas.openxmlformats.org/officeDocument/2006/relationships/tags" Target="../tags/tag448.xml"/><Relationship Id="rId13" Type="http://schemas.openxmlformats.org/officeDocument/2006/relationships/tags" Target="../tags/tag447.xml"/><Relationship Id="rId12" Type="http://schemas.openxmlformats.org/officeDocument/2006/relationships/tags" Target="../tags/tag446.xml"/><Relationship Id="rId11" Type="http://schemas.openxmlformats.org/officeDocument/2006/relationships/tags" Target="../tags/tag445.xml"/><Relationship Id="rId10" Type="http://schemas.openxmlformats.org/officeDocument/2006/relationships/tags" Target="../tags/tag444.xml"/><Relationship Id="rId1" Type="http://schemas.openxmlformats.org/officeDocument/2006/relationships/tags" Target="../tags/tag4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64.xml"/><Relationship Id="rId6" Type="http://schemas.openxmlformats.org/officeDocument/2006/relationships/image" Target="../media/image89.png"/><Relationship Id="rId5" Type="http://schemas.openxmlformats.org/officeDocument/2006/relationships/tags" Target="../tags/tag463.xml"/><Relationship Id="rId4" Type="http://schemas.openxmlformats.org/officeDocument/2006/relationships/image" Target="../media/image88.png"/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" Type="http://schemas.openxmlformats.org/officeDocument/2006/relationships/tags" Target="../tags/tag460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8.xml"/><Relationship Id="rId2" Type="http://schemas.openxmlformats.org/officeDocument/2006/relationships/tags" Target="../tags/tag467.xml"/><Relationship Id="rId1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475.xml"/><Relationship Id="rId8" Type="http://schemas.openxmlformats.org/officeDocument/2006/relationships/tags" Target="../tags/tag474.xml"/><Relationship Id="rId7" Type="http://schemas.openxmlformats.org/officeDocument/2006/relationships/image" Target="../media/image94.png"/><Relationship Id="rId6" Type="http://schemas.openxmlformats.org/officeDocument/2006/relationships/tags" Target="../tags/tag473.xml"/><Relationship Id="rId5" Type="http://schemas.openxmlformats.org/officeDocument/2006/relationships/tags" Target="../tags/tag472.xml"/><Relationship Id="rId4" Type="http://schemas.openxmlformats.org/officeDocument/2006/relationships/tags" Target="../tags/tag471.xml"/><Relationship Id="rId3" Type="http://schemas.openxmlformats.org/officeDocument/2006/relationships/image" Target="../media/image93.png"/><Relationship Id="rId2" Type="http://schemas.openxmlformats.org/officeDocument/2006/relationships/tags" Target="../tags/tag470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480.xml"/><Relationship Id="rId13" Type="http://schemas.openxmlformats.org/officeDocument/2006/relationships/tags" Target="../tags/tag479.xml"/><Relationship Id="rId12" Type="http://schemas.openxmlformats.org/officeDocument/2006/relationships/tags" Target="../tags/tag478.xml"/><Relationship Id="rId11" Type="http://schemas.openxmlformats.org/officeDocument/2006/relationships/tags" Target="../tags/tag477.xml"/><Relationship Id="rId10" Type="http://schemas.openxmlformats.org/officeDocument/2006/relationships/tags" Target="../tags/tag476.xml"/><Relationship Id="rId1" Type="http://schemas.openxmlformats.org/officeDocument/2006/relationships/tags" Target="../tags/tag46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486.xml"/><Relationship Id="rId8" Type="http://schemas.openxmlformats.org/officeDocument/2006/relationships/tags" Target="../tags/tag485.xml"/><Relationship Id="rId7" Type="http://schemas.openxmlformats.org/officeDocument/2006/relationships/image" Target="../media/image97.png"/><Relationship Id="rId6" Type="http://schemas.openxmlformats.org/officeDocument/2006/relationships/tags" Target="../tags/tag484.xml"/><Relationship Id="rId5" Type="http://schemas.openxmlformats.org/officeDocument/2006/relationships/image" Target="../media/image96.png"/><Relationship Id="rId45" Type="http://schemas.openxmlformats.org/officeDocument/2006/relationships/slideLayout" Target="../slideLayouts/slideLayout2.xml"/><Relationship Id="rId44" Type="http://schemas.openxmlformats.org/officeDocument/2006/relationships/tags" Target="../tags/tag511.xml"/><Relationship Id="rId43" Type="http://schemas.openxmlformats.org/officeDocument/2006/relationships/tags" Target="../tags/tag510.xml"/><Relationship Id="rId42" Type="http://schemas.openxmlformats.org/officeDocument/2006/relationships/image" Target="../media/image107.png"/><Relationship Id="rId41" Type="http://schemas.openxmlformats.org/officeDocument/2006/relationships/tags" Target="../tags/tag509.xml"/><Relationship Id="rId40" Type="http://schemas.openxmlformats.org/officeDocument/2006/relationships/image" Target="../media/image106.png"/><Relationship Id="rId4" Type="http://schemas.openxmlformats.org/officeDocument/2006/relationships/tags" Target="../tags/tag483.xml"/><Relationship Id="rId39" Type="http://schemas.openxmlformats.org/officeDocument/2006/relationships/tags" Target="../tags/tag508.xml"/><Relationship Id="rId38" Type="http://schemas.openxmlformats.org/officeDocument/2006/relationships/image" Target="../media/image105.png"/><Relationship Id="rId37" Type="http://schemas.openxmlformats.org/officeDocument/2006/relationships/tags" Target="../tags/tag507.xml"/><Relationship Id="rId36" Type="http://schemas.openxmlformats.org/officeDocument/2006/relationships/image" Target="../media/image104.png"/><Relationship Id="rId35" Type="http://schemas.openxmlformats.org/officeDocument/2006/relationships/tags" Target="../tags/tag506.xml"/><Relationship Id="rId34" Type="http://schemas.openxmlformats.org/officeDocument/2006/relationships/tags" Target="../tags/tag505.xml"/><Relationship Id="rId33" Type="http://schemas.openxmlformats.org/officeDocument/2006/relationships/tags" Target="../tags/tag504.xml"/><Relationship Id="rId32" Type="http://schemas.openxmlformats.org/officeDocument/2006/relationships/image" Target="../media/image103.png"/><Relationship Id="rId31" Type="http://schemas.openxmlformats.org/officeDocument/2006/relationships/tags" Target="../tags/tag503.xml"/><Relationship Id="rId30" Type="http://schemas.openxmlformats.org/officeDocument/2006/relationships/tags" Target="../tags/tag502.xml"/><Relationship Id="rId3" Type="http://schemas.openxmlformats.org/officeDocument/2006/relationships/tags" Target="../tags/tag482.xml"/><Relationship Id="rId29" Type="http://schemas.openxmlformats.org/officeDocument/2006/relationships/tags" Target="../tags/tag501.xml"/><Relationship Id="rId28" Type="http://schemas.openxmlformats.org/officeDocument/2006/relationships/tags" Target="../tags/tag500.xml"/><Relationship Id="rId27" Type="http://schemas.openxmlformats.org/officeDocument/2006/relationships/tags" Target="../tags/tag499.xml"/><Relationship Id="rId26" Type="http://schemas.openxmlformats.org/officeDocument/2006/relationships/tags" Target="../tags/tag498.xml"/><Relationship Id="rId25" Type="http://schemas.openxmlformats.org/officeDocument/2006/relationships/image" Target="../media/image102.png"/><Relationship Id="rId24" Type="http://schemas.openxmlformats.org/officeDocument/2006/relationships/tags" Target="../tags/tag497.xml"/><Relationship Id="rId23" Type="http://schemas.openxmlformats.org/officeDocument/2006/relationships/tags" Target="../tags/tag496.xml"/><Relationship Id="rId22" Type="http://schemas.openxmlformats.org/officeDocument/2006/relationships/tags" Target="../tags/tag495.xml"/><Relationship Id="rId21" Type="http://schemas.openxmlformats.org/officeDocument/2006/relationships/tags" Target="../tags/tag494.xml"/><Relationship Id="rId20" Type="http://schemas.openxmlformats.org/officeDocument/2006/relationships/tags" Target="../tags/tag493.xml"/><Relationship Id="rId2" Type="http://schemas.openxmlformats.org/officeDocument/2006/relationships/image" Target="../media/image95.png"/><Relationship Id="rId19" Type="http://schemas.openxmlformats.org/officeDocument/2006/relationships/tags" Target="../tags/tag492.xml"/><Relationship Id="rId18" Type="http://schemas.openxmlformats.org/officeDocument/2006/relationships/tags" Target="../tags/tag491.xml"/><Relationship Id="rId17" Type="http://schemas.openxmlformats.org/officeDocument/2006/relationships/tags" Target="../tags/tag490.xml"/><Relationship Id="rId16" Type="http://schemas.openxmlformats.org/officeDocument/2006/relationships/image" Target="../media/image101.png"/><Relationship Id="rId15" Type="http://schemas.openxmlformats.org/officeDocument/2006/relationships/tags" Target="../tags/tag489.xml"/><Relationship Id="rId14" Type="http://schemas.openxmlformats.org/officeDocument/2006/relationships/image" Target="../media/image100.png"/><Relationship Id="rId13" Type="http://schemas.openxmlformats.org/officeDocument/2006/relationships/tags" Target="../tags/tag488.xml"/><Relationship Id="rId12" Type="http://schemas.openxmlformats.org/officeDocument/2006/relationships/image" Target="../media/image99.png"/><Relationship Id="rId11" Type="http://schemas.openxmlformats.org/officeDocument/2006/relationships/tags" Target="../tags/tag487.xml"/><Relationship Id="rId10" Type="http://schemas.openxmlformats.org/officeDocument/2006/relationships/image" Target="../media/image98.png"/><Relationship Id="rId1" Type="http://schemas.openxmlformats.org/officeDocument/2006/relationships/tags" Target="../tags/tag481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517.xml"/><Relationship Id="rId8" Type="http://schemas.openxmlformats.org/officeDocument/2006/relationships/image" Target="../media/image110.png"/><Relationship Id="rId7" Type="http://schemas.openxmlformats.org/officeDocument/2006/relationships/tags" Target="../tags/tag516.xml"/><Relationship Id="rId6" Type="http://schemas.openxmlformats.org/officeDocument/2006/relationships/image" Target="../media/image109.jpeg"/><Relationship Id="rId5" Type="http://schemas.openxmlformats.org/officeDocument/2006/relationships/tags" Target="../tags/tag515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514.xml"/><Relationship Id="rId39" Type="http://schemas.openxmlformats.org/officeDocument/2006/relationships/tags" Target="../tags/tag540.xml"/><Relationship Id="rId38" Type="http://schemas.openxmlformats.org/officeDocument/2006/relationships/tags" Target="../tags/tag539.xml"/><Relationship Id="rId37" Type="http://schemas.openxmlformats.org/officeDocument/2006/relationships/image" Target="../media/image116.png"/><Relationship Id="rId36" Type="http://schemas.openxmlformats.org/officeDocument/2006/relationships/tags" Target="../tags/tag538.xml"/><Relationship Id="rId35" Type="http://schemas.openxmlformats.org/officeDocument/2006/relationships/tags" Target="../tags/tag537.xml"/><Relationship Id="rId34" Type="http://schemas.openxmlformats.org/officeDocument/2006/relationships/tags" Target="../tags/tag536.xml"/><Relationship Id="rId33" Type="http://schemas.openxmlformats.org/officeDocument/2006/relationships/image" Target="../media/image115.png"/><Relationship Id="rId32" Type="http://schemas.openxmlformats.org/officeDocument/2006/relationships/tags" Target="../tags/tag535.xml"/><Relationship Id="rId31" Type="http://schemas.openxmlformats.org/officeDocument/2006/relationships/tags" Target="../tags/tag534.xml"/><Relationship Id="rId30" Type="http://schemas.openxmlformats.org/officeDocument/2006/relationships/tags" Target="../tags/tag533.xml"/><Relationship Id="rId3" Type="http://schemas.openxmlformats.org/officeDocument/2006/relationships/image" Target="../media/image108.png"/><Relationship Id="rId29" Type="http://schemas.openxmlformats.org/officeDocument/2006/relationships/image" Target="../media/image114.png"/><Relationship Id="rId28" Type="http://schemas.openxmlformats.org/officeDocument/2006/relationships/tags" Target="../tags/tag532.xml"/><Relationship Id="rId27" Type="http://schemas.openxmlformats.org/officeDocument/2006/relationships/tags" Target="../tags/tag531.xml"/><Relationship Id="rId26" Type="http://schemas.openxmlformats.org/officeDocument/2006/relationships/image" Target="../media/image113.png"/><Relationship Id="rId25" Type="http://schemas.openxmlformats.org/officeDocument/2006/relationships/tags" Target="../tags/tag530.xml"/><Relationship Id="rId24" Type="http://schemas.openxmlformats.org/officeDocument/2006/relationships/image" Target="../media/image112.png"/><Relationship Id="rId23" Type="http://schemas.openxmlformats.org/officeDocument/2006/relationships/tags" Target="../tags/tag529.xml"/><Relationship Id="rId22" Type="http://schemas.openxmlformats.org/officeDocument/2006/relationships/image" Target="../media/image111.png"/><Relationship Id="rId21" Type="http://schemas.openxmlformats.org/officeDocument/2006/relationships/tags" Target="../tags/tag528.xml"/><Relationship Id="rId20" Type="http://schemas.openxmlformats.org/officeDocument/2006/relationships/tags" Target="../tags/tag527.xml"/><Relationship Id="rId2" Type="http://schemas.openxmlformats.org/officeDocument/2006/relationships/tags" Target="../tags/tag513.xml"/><Relationship Id="rId19" Type="http://schemas.openxmlformats.org/officeDocument/2006/relationships/tags" Target="../tags/tag526.xml"/><Relationship Id="rId18" Type="http://schemas.openxmlformats.org/officeDocument/2006/relationships/tags" Target="../tags/tag525.xml"/><Relationship Id="rId17" Type="http://schemas.openxmlformats.org/officeDocument/2006/relationships/tags" Target="../tags/tag524.xml"/><Relationship Id="rId16" Type="http://schemas.openxmlformats.org/officeDocument/2006/relationships/tags" Target="../tags/tag523.xml"/><Relationship Id="rId15" Type="http://schemas.openxmlformats.org/officeDocument/2006/relationships/image" Target="../media/image94.png"/><Relationship Id="rId14" Type="http://schemas.openxmlformats.org/officeDocument/2006/relationships/tags" Target="../tags/tag522.xml"/><Relationship Id="rId13" Type="http://schemas.openxmlformats.org/officeDocument/2006/relationships/tags" Target="../tags/tag521.xml"/><Relationship Id="rId12" Type="http://schemas.openxmlformats.org/officeDocument/2006/relationships/tags" Target="../tags/tag520.xml"/><Relationship Id="rId11" Type="http://schemas.openxmlformats.org/officeDocument/2006/relationships/tags" Target="../tags/tag519.xml"/><Relationship Id="rId10" Type="http://schemas.openxmlformats.org/officeDocument/2006/relationships/tags" Target="../tags/tag518.xml"/><Relationship Id="rId1" Type="http://schemas.openxmlformats.org/officeDocument/2006/relationships/tags" Target="../tags/tag51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tags" Target="../tags/tag543.xml"/><Relationship Id="rId3" Type="http://schemas.openxmlformats.org/officeDocument/2006/relationships/tags" Target="../tags/tag542.xml"/><Relationship Id="rId2" Type="http://schemas.openxmlformats.org/officeDocument/2006/relationships/image" Target="../media/image117.png"/><Relationship Id="rId1" Type="http://schemas.openxmlformats.org/officeDocument/2006/relationships/tags" Target="../tags/tag54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tags" Target="../tags/tag550.xml"/><Relationship Id="rId7" Type="http://schemas.openxmlformats.org/officeDocument/2006/relationships/image" Target="../media/image120.png"/><Relationship Id="rId6" Type="http://schemas.openxmlformats.org/officeDocument/2006/relationships/tags" Target="../tags/tag549.xml"/><Relationship Id="rId5" Type="http://schemas.openxmlformats.org/officeDocument/2006/relationships/image" Target="../media/image119.png"/><Relationship Id="rId4" Type="http://schemas.openxmlformats.org/officeDocument/2006/relationships/tags" Target="../tags/tag548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569.xml"/><Relationship Id="rId34" Type="http://schemas.openxmlformats.org/officeDocument/2006/relationships/tags" Target="../tags/tag568.xml"/><Relationship Id="rId33" Type="http://schemas.openxmlformats.org/officeDocument/2006/relationships/image" Target="../media/image128.png"/><Relationship Id="rId32" Type="http://schemas.openxmlformats.org/officeDocument/2006/relationships/tags" Target="../tags/tag567.xml"/><Relationship Id="rId31" Type="http://schemas.openxmlformats.org/officeDocument/2006/relationships/image" Target="../media/image127.png"/><Relationship Id="rId30" Type="http://schemas.openxmlformats.org/officeDocument/2006/relationships/tags" Target="../tags/tag566.xml"/><Relationship Id="rId3" Type="http://schemas.openxmlformats.org/officeDocument/2006/relationships/image" Target="../media/image118.png"/><Relationship Id="rId29" Type="http://schemas.openxmlformats.org/officeDocument/2006/relationships/tags" Target="../tags/tag565.xml"/><Relationship Id="rId28" Type="http://schemas.openxmlformats.org/officeDocument/2006/relationships/tags" Target="../tags/tag564.xml"/><Relationship Id="rId27" Type="http://schemas.openxmlformats.org/officeDocument/2006/relationships/tags" Target="../tags/tag563.xml"/><Relationship Id="rId26" Type="http://schemas.openxmlformats.org/officeDocument/2006/relationships/tags" Target="../tags/tag562.xml"/><Relationship Id="rId25" Type="http://schemas.openxmlformats.org/officeDocument/2006/relationships/tags" Target="../tags/tag561.xml"/><Relationship Id="rId24" Type="http://schemas.openxmlformats.org/officeDocument/2006/relationships/tags" Target="../tags/tag560.xml"/><Relationship Id="rId23" Type="http://schemas.openxmlformats.org/officeDocument/2006/relationships/tags" Target="../tags/tag559.xml"/><Relationship Id="rId22" Type="http://schemas.openxmlformats.org/officeDocument/2006/relationships/tags" Target="../tags/tag558.xml"/><Relationship Id="rId21" Type="http://schemas.openxmlformats.org/officeDocument/2006/relationships/tags" Target="../tags/tag557.xml"/><Relationship Id="rId20" Type="http://schemas.openxmlformats.org/officeDocument/2006/relationships/tags" Target="../tags/tag556.xml"/><Relationship Id="rId2" Type="http://schemas.openxmlformats.org/officeDocument/2006/relationships/tags" Target="../tags/tag547.xml"/><Relationship Id="rId19" Type="http://schemas.openxmlformats.org/officeDocument/2006/relationships/image" Target="../media/image126.png"/><Relationship Id="rId18" Type="http://schemas.openxmlformats.org/officeDocument/2006/relationships/tags" Target="../tags/tag555.xml"/><Relationship Id="rId17" Type="http://schemas.openxmlformats.org/officeDocument/2006/relationships/image" Target="../media/image125.png"/><Relationship Id="rId16" Type="http://schemas.openxmlformats.org/officeDocument/2006/relationships/tags" Target="../tags/tag554.xml"/><Relationship Id="rId15" Type="http://schemas.openxmlformats.org/officeDocument/2006/relationships/image" Target="../media/image124.png"/><Relationship Id="rId14" Type="http://schemas.openxmlformats.org/officeDocument/2006/relationships/tags" Target="../tags/tag553.xml"/><Relationship Id="rId13" Type="http://schemas.openxmlformats.org/officeDocument/2006/relationships/image" Target="../media/image123.png"/><Relationship Id="rId12" Type="http://schemas.openxmlformats.org/officeDocument/2006/relationships/tags" Target="../tags/tag552.xml"/><Relationship Id="rId11" Type="http://schemas.openxmlformats.org/officeDocument/2006/relationships/image" Target="../media/image122.png"/><Relationship Id="rId10" Type="http://schemas.openxmlformats.org/officeDocument/2006/relationships/tags" Target="../tags/tag551.xml"/><Relationship Id="rId1" Type="http://schemas.openxmlformats.org/officeDocument/2006/relationships/tags" Target="../tags/tag54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575.xml"/><Relationship Id="rId6" Type="http://schemas.openxmlformats.org/officeDocument/2006/relationships/tags" Target="../tags/tag574.xml"/><Relationship Id="rId5" Type="http://schemas.openxmlformats.org/officeDocument/2006/relationships/tags" Target="../tags/tag573.xml"/><Relationship Id="rId4" Type="http://schemas.openxmlformats.org/officeDocument/2006/relationships/tags" Target="../tags/tag572.xml"/><Relationship Id="rId3" Type="http://schemas.openxmlformats.org/officeDocument/2006/relationships/tags" Target="../tags/tag571.xml"/><Relationship Id="rId2" Type="http://schemas.openxmlformats.org/officeDocument/2006/relationships/image" Target="../media/image129.png"/><Relationship Id="rId1" Type="http://schemas.openxmlformats.org/officeDocument/2006/relationships/tags" Target="../tags/tag570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image" Target="../media/image132.png"/><Relationship Id="rId5" Type="http://schemas.openxmlformats.org/officeDocument/2006/relationships/tags" Target="../tags/tag578.xml"/><Relationship Id="rId4" Type="http://schemas.openxmlformats.org/officeDocument/2006/relationships/image" Target="../media/image131.png"/><Relationship Id="rId3" Type="http://schemas.openxmlformats.org/officeDocument/2006/relationships/tags" Target="../tags/tag577.xml"/><Relationship Id="rId2" Type="http://schemas.openxmlformats.org/officeDocument/2006/relationships/image" Target="../media/image130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589.xml"/><Relationship Id="rId16" Type="http://schemas.openxmlformats.org/officeDocument/2006/relationships/tags" Target="../tags/tag588.xml"/><Relationship Id="rId15" Type="http://schemas.openxmlformats.org/officeDocument/2006/relationships/tags" Target="../tags/tag587.xml"/><Relationship Id="rId14" Type="http://schemas.openxmlformats.org/officeDocument/2006/relationships/tags" Target="../tags/tag586.xml"/><Relationship Id="rId13" Type="http://schemas.openxmlformats.org/officeDocument/2006/relationships/tags" Target="../tags/tag585.xml"/><Relationship Id="rId12" Type="http://schemas.openxmlformats.org/officeDocument/2006/relationships/tags" Target="../tags/tag58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tags" Target="../tags/tag576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594.xml"/><Relationship Id="rId8" Type="http://schemas.openxmlformats.org/officeDocument/2006/relationships/image" Target="../media/image136.png"/><Relationship Id="rId7" Type="http://schemas.openxmlformats.org/officeDocument/2006/relationships/tags" Target="../tags/tag593.xml"/><Relationship Id="rId64" Type="http://schemas.openxmlformats.org/officeDocument/2006/relationships/slideLayout" Target="../slideLayouts/slideLayout2.xml"/><Relationship Id="rId63" Type="http://schemas.openxmlformats.org/officeDocument/2006/relationships/tags" Target="../tags/tag629.xml"/><Relationship Id="rId62" Type="http://schemas.openxmlformats.org/officeDocument/2006/relationships/tags" Target="../tags/tag628.xml"/><Relationship Id="rId61" Type="http://schemas.openxmlformats.org/officeDocument/2006/relationships/image" Target="../media/image155.png"/><Relationship Id="rId60" Type="http://schemas.openxmlformats.org/officeDocument/2006/relationships/tags" Target="../tags/tag627.xml"/><Relationship Id="rId6" Type="http://schemas.openxmlformats.org/officeDocument/2006/relationships/image" Target="../media/image135.png"/><Relationship Id="rId59" Type="http://schemas.openxmlformats.org/officeDocument/2006/relationships/image" Target="../media/image154.png"/><Relationship Id="rId58" Type="http://schemas.openxmlformats.org/officeDocument/2006/relationships/tags" Target="../tags/tag626.xml"/><Relationship Id="rId57" Type="http://schemas.openxmlformats.org/officeDocument/2006/relationships/tags" Target="../tags/tag625.xml"/><Relationship Id="rId56" Type="http://schemas.openxmlformats.org/officeDocument/2006/relationships/image" Target="../media/image153.png"/><Relationship Id="rId55" Type="http://schemas.openxmlformats.org/officeDocument/2006/relationships/tags" Target="../tags/tag624.xml"/><Relationship Id="rId54" Type="http://schemas.openxmlformats.org/officeDocument/2006/relationships/tags" Target="../tags/tag623.xml"/><Relationship Id="rId53" Type="http://schemas.openxmlformats.org/officeDocument/2006/relationships/image" Target="../media/image152.png"/><Relationship Id="rId52" Type="http://schemas.openxmlformats.org/officeDocument/2006/relationships/tags" Target="../tags/tag622.xml"/><Relationship Id="rId51" Type="http://schemas.openxmlformats.org/officeDocument/2006/relationships/tags" Target="../tags/tag621.xml"/><Relationship Id="rId50" Type="http://schemas.openxmlformats.org/officeDocument/2006/relationships/tags" Target="../tags/tag620.xml"/><Relationship Id="rId5" Type="http://schemas.openxmlformats.org/officeDocument/2006/relationships/tags" Target="../tags/tag592.xml"/><Relationship Id="rId49" Type="http://schemas.openxmlformats.org/officeDocument/2006/relationships/tags" Target="../tags/tag619.xml"/><Relationship Id="rId48" Type="http://schemas.openxmlformats.org/officeDocument/2006/relationships/tags" Target="../tags/tag618.xml"/><Relationship Id="rId47" Type="http://schemas.openxmlformats.org/officeDocument/2006/relationships/tags" Target="../tags/tag617.xml"/><Relationship Id="rId46" Type="http://schemas.openxmlformats.org/officeDocument/2006/relationships/image" Target="../media/image151.png"/><Relationship Id="rId45" Type="http://schemas.openxmlformats.org/officeDocument/2006/relationships/tags" Target="../tags/tag616.xml"/><Relationship Id="rId44" Type="http://schemas.openxmlformats.org/officeDocument/2006/relationships/image" Target="../media/image150.png"/><Relationship Id="rId43" Type="http://schemas.openxmlformats.org/officeDocument/2006/relationships/tags" Target="../tags/tag615.xml"/><Relationship Id="rId42" Type="http://schemas.openxmlformats.org/officeDocument/2006/relationships/tags" Target="../tags/tag614.xml"/><Relationship Id="rId41" Type="http://schemas.openxmlformats.org/officeDocument/2006/relationships/tags" Target="../tags/tag613.xml"/><Relationship Id="rId40" Type="http://schemas.openxmlformats.org/officeDocument/2006/relationships/image" Target="../media/image149.png"/><Relationship Id="rId4" Type="http://schemas.openxmlformats.org/officeDocument/2006/relationships/image" Target="../media/image134.png"/><Relationship Id="rId39" Type="http://schemas.openxmlformats.org/officeDocument/2006/relationships/tags" Target="../tags/tag612.xml"/><Relationship Id="rId38" Type="http://schemas.openxmlformats.org/officeDocument/2006/relationships/tags" Target="../tags/tag611.xml"/><Relationship Id="rId37" Type="http://schemas.openxmlformats.org/officeDocument/2006/relationships/tags" Target="../tags/tag610.xml"/><Relationship Id="rId36" Type="http://schemas.openxmlformats.org/officeDocument/2006/relationships/tags" Target="../tags/tag609.xml"/><Relationship Id="rId35" Type="http://schemas.openxmlformats.org/officeDocument/2006/relationships/tags" Target="../tags/tag608.xml"/><Relationship Id="rId34" Type="http://schemas.openxmlformats.org/officeDocument/2006/relationships/tags" Target="../tags/tag607.xml"/><Relationship Id="rId33" Type="http://schemas.openxmlformats.org/officeDocument/2006/relationships/image" Target="../media/image148.png"/><Relationship Id="rId32" Type="http://schemas.openxmlformats.org/officeDocument/2006/relationships/tags" Target="../tags/tag606.xml"/><Relationship Id="rId31" Type="http://schemas.openxmlformats.org/officeDocument/2006/relationships/tags" Target="../tags/tag605.xml"/><Relationship Id="rId30" Type="http://schemas.openxmlformats.org/officeDocument/2006/relationships/image" Target="../media/image147.png"/><Relationship Id="rId3" Type="http://schemas.openxmlformats.org/officeDocument/2006/relationships/tags" Target="../tags/tag591.xml"/><Relationship Id="rId29" Type="http://schemas.openxmlformats.org/officeDocument/2006/relationships/tags" Target="../tags/tag604.xml"/><Relationship Id="rId28" Type="http://schemas.openxmlformats.org/officeDocument/2006/relationships/image" Target="../media/image146.png"/><Relationship Id="rId27" Type="http://schemas.openxmlformats.org/officeDocument/2006/relationships/tags" Target="../tags/tag603.xml"/><Relationship Id="rId26" Type="http://schemas.openxmlformats.org/officeDocument/2006/relationships/image" Target="../media/image145.png"/><Relationship Id="rId25" Type="http://schemas.openxmlformats.org/officeDocument/2006/relationships/tags" Target="../tags/tag602.xml"/><Relationship Id="rId24" Type="http://schemas.openxmlformats.org/officeDocument/2006/relationships/image" Target="../media/image144.png"/><Relationship Id="rId23" Type="http://schemas.openxmlformats.org/officeDocument/2006/relationships/tags" Target="../tags/tag601.xml"/><Relationship Id="rId22" Type="http://schemas.openxmlformats.org/officeDocument/2006/relationships/image" Target="../media/image143.png"/><Relationship Id="rId21" Type="http://schemas.openxmlformats.org/officeDocument/2006/relationships/tags" Target="../tags/tag600.xml"/><Relationship Id="rId20" Type="http://schemas.openxmlformats.org/officeDocument/2006/relationships/image" Target="../media/image142.png"/><Relationship Id="rId2" Type="http://schemas.openxmlformats.org/officeDocument/2006/relationships/image" Target="../media/image133.png"/><Relationship Id="rId19" Type="http://schemas.openxmlformats.org/officeDocument/2006/relationships/tags" Target="../tags/tag599.xml"/><Relationship Id="rId18" Type="http://schemas.openxmlformats.org/officeDocument/2006/relationships/image" Target="../media/image141.png"/><Relationship Id="rId17" Type="http://schemas.openxmlformats.org/officeDocument/2006/relationships/tags" Target="../tags/tag598.xml"/><Relationship Id="rId16" Type="http://schemas.openxmlformats.org/officeDocument/2006/relationships/image" Target="../media/image140.png"/><Relationship Id="rId15" Type="http://schemas.openxmlformats.org/officeDocument/2006/relationships/tags" Target="../tags/tag597.xml"/><Relationship Id="rId14" Type="http://schemas.openxmlformats.org/officeDocument/2006/relationships/image" Target="../media/image139.png"/><Relationship Id="rId13" Type="http://schemas.openxmlformats.org/officeDocument/2006/relationships/tags" Target="../tags/tag596.xml"/><Relationship Id="rId12" Type="http://schemas.openxmlformats.org/officeDocument/2006/relationships/image" Target="../media/image138.png"/><Relationship Id="rId11" Type="http://schemas.openxmlformats.org/officeDocument/2006/relationships/tags" Target="../tags/tag595.xml"/><Relationship Id="rId10" Type="http://schemas.openxmlformats.org/officeDocument/2006/relationships/image" Target="../media/image137.png"/><Relationship Id="rId1" Type="http://schemas.openxmlformats.org/officeDocument/2006/relationships/tags" Target="../tags/tag590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635.xml"/><Relationship Id="rId8" Type="http://schemas.openxmlformats.org/officeDocument/2006/relationships/tags" Target="../tags/tag634.xml"/><Relationship Id="rId7" Type="http://schemas.openxmlformats.org/officeDocument/2006/relationships/tags" Target="../tags/tag633.xml"/><Relationship Id="rId6" Type="http://schemas.openxmlformats.org/officeDocument/2006/relationships/image" Target="../media/image158.png"/><Relationship Id="rId5" Type="http://schemas.openxmlformats.org/officeDocument/2006/relationships/tags" Target="../tags/tag632.xml"/><Relationship Id="rId4" Type="http://schemas.openxmlformats.org/officeDocument/2006/relationships/image" Target="../media/image157.png"/><Relationship Id="rId3" Type="http://schemas.openxmlformats.org/officeDocument/2006/relationships/tags" Target="../tags/tag631.xml"/><Relationship Id="rId2" Type="http://schemas.openxmlformats.org/officeDocument/2006/relationships/image" Target="../media/image156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38.xml"/><Relationship Id="rId11" Type="http://schemas.openxmlformats.org/officeDocument/2006/relationships/tags" Target="../tags/tag637.xml"/><Relationship Id="rId10" Type="http://schemas.openxmlformats.org/officeDocument/2006/relationships/tags" Target="../tags/tag636.xml"/><Relationship Id="rId1" Type="http://schemas.openxmlformats.org/officeDocument/2006/relationships/tags" Target="../tags/tag630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643.xml"/><Relationship Id="rId8" Type="http://schemas.openxmlformats.org/officeDocument/2006/relationships/image" Target="../media/image162.png"/><Relationship Id="rId7" Type="http://schemas.openxmlformats.org/officeDocument/2006/relationships/tags" Target="../tags/tag642.xml"/><Relationship Id="rId6" Type="http://schemas.openxmlformats.org/officeDocument/2006/relationships/image" Target="../media/image161.png"/><Relationship Id="rId5" Type="http://schemas.openxmlformats.org/officeDocument/2006/relationships/tags" Target="../tags/tag641.xml"/><Relationship Id="rId4" Type="http://schemas.openxmlformats.org/officeDocument/2006/relationships/image" Target="../media/image160.png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658.xml"/><Relationship Id="rId31" Type="http://schemas.openxmlformats.org/officeDocument/2006/relationships/tags" Target="../tags/tag657.xml"/><Relationship Id="rId30" Type="http://schemas.openxmlformats.org/officeDocument/2006/relationships/tags" Target="../tags/tag656.xml"/><Relationship Id="rId3" Type="http://schemas.openxmlformats.org/officeDocument/2006/relationships/tags" Target="../tags/tag640.xml"/><Relationship Id="rId29" Type="http://schemas.openxmlformats.org/officeDocument/2006/relationships/tags" Target="../tags/tag655.xml"/><Relationship Id="rId28" Type="http://schemas.openxmlformats.org/officeDocument/2006/relationships/tags" Target="../tags/tag654.xml"/><Relationship Id="rId27" Type="http://schemas.openxmlformats.org/officeDocument/2006/relationships/tags" Target="../tags/tag653.xml"/><Relationship Id="rId26" Type="http://schemas.openxmlformats.org/officeDocument/2006/relationships/tags" Target="../tags/tag652.xml"/><Relationship Id="rId25" Type="http://schemas.openxmlformats.org/officeDocument/2006/relationships/tags" Target="../tags/tag651.xml"/><Relationship Id="rId24" Type="http://schemas.openxmlformats.org/officeDocument/2006/relationships/image" Target="../media/image170.png"/><Relationship Id="rId23" Type="http://schemas.openxmlformats.org/officeDocument/2006/relationships/tags" Target="../tags/tag650.xml"/><Relationship Id="rId22" Type="http://schemas.openxmlformats.org/officeDocument/2006/relationships/image" Target="../media/image169.png"/><Relationship Id="rId21" Type="http://schemas.openxmlformats.org/officeDocument/2006/relationships/tags" Target="../tags/tag649.xml"/><Relationship Id="rId20" Type="http://schemas.openxmlformats.org/officeDocument/2006/relationships/image" Target="../media/image168.png"/><Relationship Id="rId2" Type="http://schemas.openxmlformats.org/officeDocument/2006/relationships/image" Target="../media/image159.png"/><Relationship Id="rId19" Type="http://schemas.openxmlformats.org/officeDocument/2006/relationships/tags" Target="../tags/tag648.xml"/><Relationship Id="rId18" Type="http://schemas.openxmlformats.org/officeDocument/2006/relationships/image" Target="../media/image167.png"/><Relationship Id="rId17" Type="http://schemas.openxmlformats.org/officeDocument/2006/relationships/tags" Target="../tags/tag647.xml"/><Relationship Id="rId16" Type="http://schemas.openxmlformats.org/officeDocument/2006/relationships/image" Target="../media/image166.png"/><Relationship Id="rId15" Type="http://schemas.openxmlformats.org/officeDocument/2006/relationships/tags" Target="../tags/tag646.xml"/><Relationship Id="rId14" Type="http://schemas.openxmlformats.org/officeDocument/2006/relationships/image" Target="../media/image165.png"/><Relationship Id="rId13" Type="http://schemas.openxmlformats.org/officeDocument/2006/relationships/tags" Target="../tags/tag645.xml"/><Relationship Id="rId12" Type="http://schemas.openxmlformats.org/officeDocument/2006/relationships/image" Target="../media/image164.png"/><Relationship Id="rId11" Type="http://schemas.openxmlformats.org/officeDocument/2006/relationships/tags" Target="../tags/tag644.xml"/><Relationship Id="rId10" Type="http://schemas.openxmlformats.org/officeDocument/2006/relationships/image" Target="../media/image163.png"/><Relationship Id="rId1" Type="http://schemas.openxmlformats.org/officeDocument/2006/relationships/tags" Target="../tags/tag63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141.xml"/><Relationship Id="rId3" Type="http://schemas.openxmlformats.org/officeDocument/2006/relationships/tags" Target="../tags/tag122.xml"/><Relationship Id="rId29" Type="http://schemas.openxmlformats.org/officeDocument/2006/relationships/tags" Target="../tags/tag140.xml"/><Relationship Id="rId28" Type="http://schemas.openxmlformats.org/officeDocument/2006/relationships/image" Target="../media/image12.svg"/><Relationship Id="rId27" Type="http://schemas.openxmlformats.org/officeDocument/2006/relationships/image" Target="../media/image11.png"/><Relationship Id="rId26" Type="http://schemas.openxmlformats.org/officeDocument/2006/relationships/image" Target="../media/image10.svg"/><Relationship Id="rId25" Type="http://schemas.openxmlformats.org/officeDocument/2006/relationships/image" Target="../media/image9.png"/><Relationship Id="rId24" Type="http://schemas.openxmlformats.org/officeDocument/2006/relationships/image" Target="../media/image8.svg"/><Relationship Id="rId23" Type="http://schemas.openxmlformats.org/officeDocument/2006/relationships/image" Target="../media/image7.png"/><Relationship Id="rId22" Type="http://schemas.openxmlformats.org/officeDocument/2006/relationships/image" Target="../media/image6.svg"/><Relationship Id="rId21" Type="http://schemas.openxmlformats.org/officeDocument/2006/relationships/image" Target="../media/image5.png"/><Relationship Id="rId20" Type="http://schemas.openxmlformats.org/officeDocument/2006/relationships/tags" Target="../tags/tag139.xml"/><Relationship Id="rId2" Type="http://schemas.openxmlformats.org/officeDocument/2006/relationships/tags" Target="../tags/tag121.xml"/><Relationship Id="rId19" Type="http://schemas.openxmlformats.org/officeDocument/2006/relationships/tags" Target="../tags/tag138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tags" Target="../tags/tag120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664.xml"/><Relationship Id="rId8" Type="http://schemas.openxmlformats.org/officeDocument/2006/relationships/tags" Target="../tags/tag663.xml"/><Relationship Id="rId7" Type="http://schemas.openxmlformats.org/officeDocument/2006/relationships/image" Target="../media/image172.png"/><Relationship Id="rId6" Type="http://schemas.openxmlformats.org/officeDocument/2006/relationships/tags" Target="../tags/tag662.xml"/><Relationship Id="rId52" Type="http://schemas.openxmlformats.org/officeDocument/2006/relationships/slideLayout" Target="../slideLayouts/slideLayout2.xml"/><Relationship Id="rId51" Type="http://schemas.openxmlformats.org/officeDocument/2006/relationships/tags" Target="../tags/tag688.xml"/><Relationship Id="rId50" Type="http://schemas.openxmlformats.org/officeDocument/2006/relationships/tags" Target="../tags/tag687.xml"/><Relationship Id="rId5" Type="http://schemas.openxmlformats.org/officeDocument/2006/relationships/image" Target="../media/image171.png"/><Relationship Id="rId49" Type="http://schemas.openxmlformats.org/officeDocument/2006/relationships/tags" Target="../tags/tag686.xml"/><Relationship Id="rId48" Type="http://schemas.openxmlformats.org/officeDocument/2006/relationships/tags" Target="../tags/tag685.xml"/><Relationship Id="rId47" Type="http://schemas.openxmlformats.org/officeDocument/2006/relationships/tags" Target="../tags/tag684.xml"/><Relationship Id="rId46" Type="http://schemas.openxmlformats.org/officeDocument/2006/relationships/tags" Target="../tags/tag683.xml"/><Relationship Id="rId45" Type="http://schemas.openxmlformats.org/officeDocument/2006/relationships/tags" Target="../tags/tag682.xml"/><Relationship Id="rId44" Type="http://schemas.openxmlformats.org/officeDocument/2006/relationships/image" Target="../media/image190.png"/><Relationship Id="rId43" Type="http://schemas.openxmlformats.org/officeDocument/2006/relationships/tags" Target="../tags/tag681.xml"/><Relationship Id="rId42" Type="http://schemas.openxmlformats.org/officeDocument/2006/relationships/image" Target="../media/image189.png"/><Relationship Id="rId41" Type="http://schemas.openxmlformats.org/officeDocument/2006/relationships/tags" Target="../tags/tag680.xml"/><Relationship Id="rId40" Type="http://schemas.openxmlformats.org/officeDocument/2006/relationships/image" Target="../media/image188.png"/><Relationship Id="rId4" Type="http://schemas.openxmlformats.org/officeDocument/2006/relationships/tags" Target="../tags/tag661.xml"/><Relationship Id="rId39" Type="http://schemas.openxmlformats.org/officeDocument/2006/relationships/tags" Target="../tags/tag679.xml"/><Relationship Id="rId38" Type="http://schemas.openxmlformats.org/officeDocument/2006/relationships/image" Target="../media/image187.png"/><Relationship Id="rId37" Type="http://schemas.openxmlformats.org/officeDocument/2006/relationships/tags" Target="../tags/tag678.xml"/><Relationship Id="rId36" Type="http://schemas.openxmlformats.org/officeDocument/2006/relationships/image" Target="../media/image186.png"/><Relationship Id="rId35" Type="http://schemas.openxmlformats.org/officeDocument/2006/relationships/tags" Target="../tags/tag677.xml"/><Relationship Id="rId34" Type="http://schemas.openxmlformats.org/officeDocument/2006/relationships/image" Target="../media/image185.png"/><Relationship Id="rId33" Type="http://schemas.openxmlformats.org/officeDocument/2006/relationships/tags" Target="../tags/tag676.xml"/><Relationship Id="rId32" Type="http://schemas.openxmlformats.org/officeDocument/2006/relationships/image" Target="../media/image184.png"/><Relationship Id="rId31" Type="http://schemas.openxmlformats.org/officeDocument/2006/relationships/tags" Target="../tags/tag675.xml"/><Relationship Id="rId30" Type="http://schemas.openxmlformats.org/officeDocument/2006/relationships/image" Target="../media/image183.png"/><Relationship Id="rId3" Type="http://schemas.openxmlformats.org/officeDocument/2006/relationships/image" Target="../media/image156.png"/><Relationship Id="rId29" Type="http://schemas.openxmlformats.org/officeDocument/2006/relationships/tags" Target="../tags/tag674.xml"/><Relationship Id="rId28" Type="http://schemas.openxmlformats.org/officeDocument/2006/relationships/image" Target="../media/image182.png"/><Relationship Id="rId27" Type="http://schemas.openxmlformats.org/officeDocument/2006/relationships/tags" Target="../tags/tag673.xml"/><Relationship Id="rId26" Type="http://schemas.openxmlformats.org/officeDocument/2006/relationships/image" Target="../media/image181.png"/><Relationship Id="rId25" Type="http://schemas.openxmlformats.org/officeDocument/2006/relationships/tags" Target="../tags/tag672.xml"/><Relationship Id="rId24" Type="http://schemas.openxmlformats.org/officeDocument/2006/relationships/image" Target="../media/image180.png"/><Relationship Id="rId23" Type="http://schemas.openxmlformats.org/officeDocument/2006/relationships/tags" Target="../tags/tag671.xml"/><Relationship Id="rId22" Type="http://schemas.openxmlformats.org/officeDocument/2006/relationships/image" Target="../media/image179.png"/><Relationship Id="rId21" Type="http://schemas.openxmlformats.org/officeDocument/2006/relationships/tags" Target="../tags/tag670.xml"/><Relationship Id="rId20" Type="http://schemas.openxmlformats.org/officeDocument/2006/relationships/image" Target="../media/image178.png"/><Relationship Id="rId2" Type="http://schemas.openxmlformats.org/officeDocument/2006/relationships/tags" Target="../tags/tag660.xml"/><Relationship Id="rId19" Type="http://schemas.openxmlformats.org/officeDocument/2006/relationships/tags" Target="../tags/tag669.xml"/><Relationship Id="rId18" Type="http://schemas.openxmlformats.org/officeDocument/2006/relationships/image" Target="../media/image177.png"/><Relationship Id="rId17" Type="http://schemas.openxmlformats.org/officeDocument/2006/relationships/tags" Target="../tags/tag668.xml"/><Relationship Id="rId16" Type="http://schemas.openxmlformats.org/officeDocument/2006/relationships/image" Target="../media/image176.png"/><Relationship Id="rId15" Type="http://schemas.openxmlformats.org/officeDocument/2006/relationships/tags" Target="../tags/tag667.xml"/><Relationship Id="rId14" Type="http://schemas.openxmlformats.org/officeDocument/2006/relationships/image" Target="../media/image175.png"/><Relationship Id="rId13" Type="http://schemas.openxmlformats.org/officeDocument/2006/relationships/tags" Target="../tags/tag666.xml"/><Relationship Id="rId12" Type="http://schemas.openxmlformats.org/officeDocument/2006/relationships/image" Target="../media/image174.png"/><Relationship Id="rId11" Type="http://schemas.openxmlformats.org/officeDocument/2006/relationships/tags" Target="../tags/tag665.xml"/><Relationship Id="rId10" Type="http://schemas.openxmlformats.org/officeDocument/2006/relationships/image" Target="../media/image173.png"/><Relationship Id="rId1" Type="http://schemas.openxmlformats.org/officeDocument/2006/relationships/tags" Target="../tags/tag659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694.xml"/><Relationship Id="rId8" Type="http://schemas.openxmlformats.org/officeDocument/2006/relationships/tags" Target="../tags/tag693.xml"/><Relationship Id="rId7" Type="http://schemas.openxmlformats.org/officeDocument/2006/relationships/image" Target="../media/image193.png"/><Relationship Id="rId6" Type="http://schemas.openxmlformats.org/officeDocument/2006/relationships/tags" Target="../tags/tag692.xml"/><Relationship Id="rId5" Type="http://schemas.openxmlformats.org/officeDocument/2006/relationships/tags" Target="../tags/tag691.xml"/><Relationship Id="rId4" Type="http://schemas.openxmlformats.org/officeDocument/2006/relationships/image" Target="../media/image192.png"/><Relationship Id="rId3" Type="http://schemas.openxmlformats.org/officeDocument/2006/relationships/tags" Target="../tags/tag690.xml"/><Relationship Id="rId2" Type="http://schemas.openxmlformats.org/officeDocument/2006/relationships/image" Target="../media/image191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97.xml"/><Relationship Id="rId11" Type="http://schemas.openxmlformats.org/officeDocument/2006/relationships/tags" Target="../tags/tag696.xml"/><Relationship Id="rId10" Type="http://schemas.openxmlformats.org/officeDocument/2006/relationships/tags" Target="../tags/tag695.xml"/><Relationship Id="rId1" Type="http://schemas.openxmlformats.org/officeDocument/2006/relationships/tags" Target="../tags/tag689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702.xml"/><Relationship Id="rId8" Type="http://schemas.openxmlformats.org/officeDocument/2006/relationships/image" Target="../media/image197.png"/><Relationship Id="rId7" Type="http://schemas.openxmlformats.org/officeDocument/2006/relationships/tags" Target="../tags/tag701.xml"/><Relationship Id="rId6" Type="http://schemas.openxmlformats.org/officeDocument/2006/relationships/image" Target="../media/image196.png"/><Relationship Id="rId5" Type="http://schemas.openxmlformats.org/officeDocument/2006/relationships/tags" Target="../tags/tag700.xml"/><Relationship Id="rId49" Type="http://schemas.openxmlformats.org/officeDocument/2006/relationships/slideLayout" Target="../slideLayouts/slideLayout2.xml"/><Relationship Id="rId48" Type="http://schemas.openxmlformats.org/officeDocument/2006/relationships/tags" Target="../tags/tag727.xml"/><Relationship Id="rId47" Type="http://schemas.openxmlformats.org/officeDocument/2006/relationships/tags" Target="../tags/tag726.xml"/><Relationship Id="rId46" Type="http://schemas.openxmlformats.org/officeDocument/2006/relationships/tags" Target="../tags/tag725.xml"/><Relationship Id="rId45" Type="http://schemas.openxmlformats.org/officeDocument/2006/relationships/image" Target="../media/image211.png"/><Relationship Id="rId44" Type="http://schemas.openxmlformats.org/officeDocument/2006/relationships/tags" Target="../tags/tag724.xml"/><Relationship Id="rId43" Type="http://schemas.openxmlformats.org/officeDocument/2006/relationships/image" Target="../media/image210.png"/><Relationship Id="rId42" Type="http://schemas.openxmlformats.org/officeDocument/2006/relationships/tags" Target="../tags/tag723.xml"/><Relationship Id="rId41" Type="http://schemas.openxmlformats.org/officeDocument/2006/relationships/image" Target="../media/image209.png"/><Relationship Id="rId40" Type="http://schemas.openxmlformats.org/officeDocument/2006/relationships/tags" Target="../tags/tag722.xml"/><Relationship Id="rId4" Type="http://schemas.openxmlformats.org/officeDocument/2006/relationships/image" Target="../media/image195.png"/><Relationship Id="rId39" Type="http://schemas.openxmlformats.org/officeDocument/2006/relationships/image" Target="../media/image208.png"/><Relationship Id="rId38" Type="http://schemas.openxmlformats.org/officeDocument/2006/relationships/tags" Target="../tags/tag721.xml"/><Relationship Id="rId37" Type="http://schemas.openxmlformats.org/officeDocument/2006/relationships/image" Target="../media/image207.png"/><Relationship Id="rId36" Type="http://schemas.openxmlformats.org/officeDocument/2006/relationships/tags" Target="../tags/tag720.xml"/><Relationship Id="rId35" Type="http://schemas.openxmlformats.org/officeDocument/2006/relationships/image" Target="../media/image206.png"/><Relationship Id="rId34" Type="http://schemas.openxmlformats.org/officeDocument/2006/relationships/tags" Target="../tags/tag719.xml"/><Relationship Id="rId33" Type="http://schemas.openxmlformats.org/officeDocument/2006/relationships/tags" Target="../tags/tag718.xml"/><Relationship Id="rId32" Type="http://schemas.openxmlformats.org/officeDocument/2006/relationships/image" Target="../media/image205.png"/><Relationship Id="rId31" Type="http://schemas.openxmlformats.org/officeDocument/2006/relationships/tags" Target="../tags/tag717.xml"/><Relationship Id="rId30" Type="http://schemas.openxmlformats.org/officeDocument/2006/relationships/tags" Target="../tags/tag716.xml"/><Relationship Id="rId3" Type="http://schemas.openxmlformats.org/officeDocument/2006/relationships/tags" Target="../tags/tag699.xml"/><Relationship Id="rId29" Type="http://schemas.openxmlformats.org/officeDocument/2006/relationships/tags" Target="../tags/tag715.xml"/><Relationship Id="rId28" Type="http://schemas.openxmlformats.org/officeDocument/2006/relationships/image" Target="../media/image204.png"/><Relationship Id="rId27" Type="http://schemas.openxmlformats.org/officeDocument/2006/relationships/tags" Target="../tags/tag714.xml"/><Relationship Id="rId26" Type="http://schemas.openxmlformats.org/officeDocument/2006/relationships/tags" Target="../tags/tag713.xml"/><Relationship Id="rId25" Type="http://schemas.openxmlformats.org/officeDocument/2006/relationships/tags" Target="../tags/tag712.xml"/><Relationship Id="rId24" Type="http://schemas.openxmlformats.org/officeDocument/2006/relationships/tags" Target="../tags/tag711.xml"/><Relationship Id="rId23" Type="http://schemas.openxmlformats.org/officeDocument/2006/relationships/tags" Target="../tags/tag710.xml"/><Relationship Id="rId22" Type="http://schemas.openxmlformats.org/officeDocument/2006/relationships/image" Target="../media/image203.png"/><Relationship Id="rId21" Type="http://schemas.openxmlformats.org/officeDocument/2006/relationships/tags" Target="../tags/tag709.xml"/><Relationship Id="rId20" Type="http://schemas.openxmlformats.org/officeDocument/2006/relationships/tags" Target="../tags/tag708.xml"/><Relationship Id="rId2" Type="http://schemas.openxmlformats.org/officeDocument/2006/relationships/image" Target="../media/image194.png"/><Relationship Id="rId19" Type="http://schemas.openxmlformats.org/officeDocument/2006/relationships/image" Target="../media/image202.png"/><Relationship Id="rId18" Type="http://schemas.openxmlformats.org/officeDocument/2006/relationships/tags" Target="../tags/tag707.xml"/><Relationship Id="rId17" Type="http://schemas.openxmlformats.org/officeDocument/2006/relationships/image" Target="../media/image201.png"/><Relationship Id="rId16" Type="http://schemas.openxmlformats.org/officeDocument/2006/relationships/tags" Target="../tags/tag706.xml"/><Relationship Id="rId15" Type="http://schemas.openxmlformats.org/officeDocument/2006/relationships/image" Target="../media/image200.png"/><Relationship Id="rId14" Type="http://schemas.openxmlformats.org/officeDocument/2006/relationships/tags" Target="../tags/tag705.xml"/><Relationship Id="rId13" Type="http://schemas.openxmlformats.org/officeDocument/2006/relationships/image" Target="../media/image199.png"/><Relationship Id="rId12" Type="http://schemas.openxmlformats.org/officeDocument/2006/relationships/tags" Target="../tags/tag704.xml"/><Relationship Id="rId11" Type="http://schemas.openxmlformats.org/officeDocument/2006/relationships/image" Target="../media/image198.png"/><Relationship Id="rId10" Type="http://schemas.openxmlformats.org/officeDocument/2006/relationships/tags" Target="../tags/tag703.xml"/><Relationship Id="rId1" Type="http://schemas.openxmlformats.org/officeDocument/2006/relationships/tags" Target="../tags/tag698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png"/><Relationship Id="rId8" Type="http://schemas.openxmlformats.org/officeDocument/2006/relationships/tags" Target="../tags/tag732.xml"/><Relationship Id="rId7" Type="http://schemas.openxmlformats.org/officeDocument/2006/relationships/image" Target="../media/image214.png"/><Relationship Id="rId6" Type="http://schemas.openxmlformats.org/officeDocument/2006/relationships/tags" Target="../tags/tag731.xml"/><Relationship Id="rId5" Type="http://schemas.openxmlformats.org/officeDocument/2006/relationships/image" Target="../media/image213.png"/><Relationship Id="rId48" Type="http://schemas.openxmlformats.org/officeDocument/2006/relationships/slideLayout" Target="../slideLayouts/slideLayout2.xml"/><Relationship Id="rId47" Type="http://schemas.openxmlformats.org/officeDocument/2006/relationships/tags" Target="../tags/tag759.xml"/><Relationship Id="rId46" Type="http://schemas.openxmlformats.org/officeDocument/2006/relationships/tags" Target="../tags/tag758.xml"/><Relationship Id="rId45" Type="http://schemas.openxmlformats.org/officeDocument/2006/relationships/image" Target="../media/image226.png"/><Relationship Id="rId44" Type="http://schemas.openxmlformats.org/officeDocument/2006/relationships/tags" Target="../tags/tag757.xml"/><Relationship Id="rId43" Type="http://schemas.openxmlformats.org/officeDocument/2006/relationships/tags" Target="../tags/tag756.xml"/><Relationship Id="rId42" Type="http://schemas.openxmlformats.org/officeDocument/2006/relationships/tags" Target="../tags/tag755.xml"/><Relationship Id="rId41" Type="http://schemas.openxmlformats.org/officeDocument/2006/relationships/image" Target="../media/image225.png"/><Relationship Id="rId40" Type="http://schemas.openxmlformats.org/officeDocument/2006/relationships/tags" Target="../tags/tag754.xml"/><Relationship Id="rId4" Type="http://schemas.openxmlformats.org/officeDocument/2006/relationships/tags" Target="../tags/tag730.xml"/><Relationship Id="rId39" Type="http://schemas.openxmlformats.org/officeDocument/2006/relationships/tags" Target="../tags/tag753.xml"/><Relationship Id="rId38" Type="http://schemas.openxmlformats.org/officeDocument/2006/relationships/image" Target="../media/image224.png"/><Relationship Id="rId37" Type="http://schemas.openxmlformats.org/officeDocument/2006/relationships/tags" Target="../tags/tag752.xml"/><Relationship Id="rId36" Type="http://schemas.openxmlformats.org/officeDocument/2006/relationships/image" Target="../media/image223.png"/><Relationship Id="rId35" Type="http://schemas.openxmlformats.org/officeDocument/2006/relationships/tags" Target="../tags/tag751.xml"/><Relationship Id="rId34" Type="http://schemas.openxmlformats.org/officeDocument/2006/relationships/image" Target="../media/image222.png"/><Relationship Id="rId33" Type="http://schemas.openxmlformats.org/officeDocument/2006/relationships/tags" Target="../tags/tag750.xml"/><Relationship Id="rId32" Type="http://schemas.openxmlformats.org/officeDocument/2006/relationships/tags" Target="../tags/tag749.xml"/><Relationship Id="rId31" Type="http://schemas.openxmlformats.org/officeDocument/2006/relationships/image" Target="../media/image221.png"/><Relationship Id="rId30" Type="http://schemas.openxmlformats.org/officeDocument/2006/relationships/tags" Target="../tags/tag748.xml"/><Relationship Id="rId3" Type="http://schemas.openxmlformats.org/officeDocument/2006/relationships/tags" Target="../tags/tag729.xml"/><Relationship Id="rId29" Type="http://schemas.openxmlformats.org/officeDocument/2006/relationships/image" Target="../media/image220.png"/><Relationship Id="rId28" Type="http://schemas.openxmlformats.org/officeDocument/2006/relationships/tags" Target="../tags/tag747.xml"/><Relationship Id="rId27" Type="http://schemas.openxmlformats.org/officeDocument/2006/relationships/image" Target="../media/image219.png"/><Relationship Id="rId26" Type="http://schemas.openxmlformats.org/officeDocument/2006/relationships/tags" Target="../tags/tag746.xml"/><Relationship Id="rId25" Type="http://schemas.openxmlformats.org/officeDocument/2006/relationships/tags" Target="../tags/tag745.xml"/><Relationship Id="rId24" Type="http://schemas.openxmlformats.org/officeDocument/2006/relationships/tags" Target="../tags/tag744.xml"/><Relationship Id="rId23" Type="http://schemas.openxmlformats.org/officeDocument/2006/relationships/image" Target="../media/image218.png"/><Relationship Id="rId22" Type="http://schemas.openxmlformats.org/officeDocument/2006/relationships/tags" Target="../tags/tag743.xml"/><Relationship Id="rId21" Type="http://schemas.openxmlformats.org/officeDocument/2006/relationships/tags" Target="../tags/tag742.xml"/><Relationship Id="rId20" Type="http://schemas.openxmlformats.org/officeDocument/2006/relationships/tags" Target="../tags/tag741.xml"/><Relationship Id="rId2" Type="http://schemas.openxmlformats.org/officeDocument/2006/relationships/image" Target="../media/image212.png"/><Relationship Id="rId19" Type="http://schemas.openxmlformats.org/officeDocument/2006/relationships/tags" Target="../tags/tag740.xml"/><Relationship Id="rId18" Type="http://schemas.openxmlformats.org/officeDocument/2006/relationships/tags" Target="../tags/tag739.xml"/><Relationship Id="rId17" Type="http://schemas.openxmlformats.org/officeDocument/2006/relationships/tags" Target="../tags/tag738.xml"/><Relationship Id="rId16" Type="http://schemas.openxmlformats.org/officeDocument/2006/relationships/tags" Target="../tags/tag737.xml"/><Relationship Id="rId15" Type="http://schemas.openxmlformats.org/officeDocument/2006/relationships/tags" Target="../tags/tag736.xml"/><Relationship Id="rId14" Type="http://schemas.openxmlformats.org/officeDocument/2006/relationships/image" Target="../media/image217.png"/><Relationship Id="rId13" Type="http://schemas.openxmlformats.org/officeDocument/2006/relationships/tags" Target="../tags/tag735.xml"/><Relationship Id="rId12" Type="http://schemas.openxmlformats.org/officeDocument/2006/relationships/tags" Target="../tags/tag734.xml"/><Relationship Id="rId11" Type="http://schemas.openxmlformats.org/officeDocument/2006/relationships/image" Target="../media/image216.png"/><Relationship Id="rId10" Type="http://schemas.openxmlformats.org/officeDocument/2006/relationships/tags" Target="../tags/tag733.xml"/><Relationship Id="rId1" Type="http://schemas.openxmlformats.org/officeDocument/2006/relationships/tags" Target="../tags/tag728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765.xml"/><Relationship Id="rId8" Type="http://schemas.openxmlformats.org/officeDocument/2006/relationships/image" Target="../media/image229.png"/><Relationship Id="rId7" Type="http://schemas.openxmlformats.org/officeDocument/2006/relationships/tags" Target="../tags/tag764.xml"/><Relationship Id="rId6" Type="http://schemas.openxmlformats.org/officeDocument/2006/relationships/image" Target="../media/image228.png"/><Relationship Id="rId5" Type="http://schemas.openxmlformats.org/officeDocument/2006/relationships/tags" Target="../tags/tag763.xml"/><Relationship Id="rId4" Type="http://schemas.openxmlformats.org/officeDocument/2006/relationships/image" Target="../media/image227.png"/><Relationship Id="rId3" Type="http://schemas.openxmlformats.org/officeDocument/2006/relationships/tags" Target="../tags/tag762.xml"/><Relationship Id="rId2" Type="http://schemas.openxmlformats.org/officeDocument/2006/relationships/tags" Target="../tags/tag76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69.xml"/><Relationship Id="rId12" Type="http://schemas.openxmlformats.org/officeDocument/2006/relationships/tags" Target="../tags/tag768.xml"/><Relationship Id="rId11" Type="http://schemas.openxmlformats.org/officeDocument/2006/relationships/tags" Target="../tags/tag767.xml"/><Relationship Id="rId10" Type="http://schemas.openxmlformats.org/officeDocument/2006/relationships/tags" Target="../tags/tag766.xml"/><Relationship Id="rId1" Type="http://schemas.openxmlformats.org/officeDocument/2006/relationships/tags" Target="../tags/tag760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775.xml"/><Relationship Id="rId8" Type="http://schemas.openxmlformats.org/officeDocument/2006/relationships/image" Target="../media/image232.png"/><Relationship Id="rId7" Type="http://schemas.openxmlformats.org/officeDocument/2006/relationships/tags" Target="../tags/tag774.xml"/><Relationship Id="rId6" Type="http://schemas.openxmlformats.org/officeDocument/2006/relationships/image" Target="../media/image231.png"/><Relationship Id="rId5" Type="http://schemas.openxmlformats.org/officeDocument/2006/relationships/tags" Target="../tags/tag773.xml"/><Relationship Id="rId4" Type="http://schemas.openxmlformats.org/officeDocument/2006/relationships/image" Target="../media/image230.png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788.xml"/><Relationship Id="rId32" Type="http://schemas.openxmlformats.org/officeDocument/2006/relationships/tags" Target="../tags/tag787.xml"/><Relationship Id="rId31" Type="http://schemas.openxmlformats.org/officeDocument/2006/relationships/tags" Target="../tags/tag786.xml"/><Relationship Id="rId30" Type="http://schemas.openxmlformats.org/officeDocument/2006/relationships/image" Target="../media/image243.png"/><Relationship Id="rId3" Type="http://schemas.openxmlformats.org/officeDocument/2006/relationships/tags" Target="../tags/tag772.xml"/><Relationship Id="rId29" Type="http://schemas.openxmlformats.org/officeDocument/2006/relationships/tags" Target="../tags/tag785.xml"/><Relationship Id="rId28" Type="http://schemas.openxmlformats.org/officeDocument/2006/relationships/image" Target="../media/image242.png"/><Relationship Id="rId27" Type="http://schemas.openxmlformats.org/officeDocument/2006/relationships/tags" Target="../tags/tag784.xml"/><Relationship Id="rId26" Type="http://schemas.openxmlformats.org/officeDocument/2006/relationships/image" Target="../media/image241.png"/><Relationship Id="rId25" Type="http://schemas.openxmlformats.org/officeDocument/2006/relationships/tags" Target="../tags/tag783.xml"/><Relationship Id="rId24" Type="http://schemas.openxmlformats.org/officeDocument/2006/relationships/image" Target="../media/image240.png"/><Relationship Id="rId23" Type="http://schemas.openxmlformats.org/officeDocument/2006/relationships/tags" Target="../tags/tag782.xml"/><Relationship Id="rId22" Type="http://schemas.openxmlformats.org/officeDocument/2006/relationships/image" Target="../media/image239.png"/><Relationship Id="rId21" Type="http://schemas.openxmlformats.org/officeDocument/2006/relationships/tags" Target="../tags/tag781.xml"/><Relationship Id="rId20" Type="http://schemas.openxmlformats.org/officeDocument/2006/relationships/image" Target="../media/image238.png"/><Relationship Id="rId2" Type="http://schemas.openxmlformats.org/officeDocument/2006/relationships/tags" Target="../tags/tag771.xml"/><Relationship Id="rId19" Type="http://schemas.openxmlformats.org/officeDocument/2006/relationships/tags" Target="../tags/tag780.xml"/><Relationship Id="rId18" Type="http://schemas.openxmlformats.org/officeDocument/2006/relationships/image" Target="../media/image237.png"/><Relationship Id="rId17" Type="http://schemas.openxmlformats.org/officeDocument/2006/relationships/tags" Target="../tags/tag779.xml"/><Relationship Id="rId16" Type="http://schemas.openxmlformats.org/officeDocument/2006/relationships/image" Target="../media/image236.png"/><Relationship Id="rId15" Type="http://schemas.openxmlformats.org/officeDocument/2006/relationships/tags" Target="../tags/tag778.xml"/><Relationship Id="rId14" Type="http://schemas.openxmlformats.org/officeDocument/2006/relationships/image" Target="../media/image235.png"/><Relationship Id="rId13" Type="http://schemas.openxmlformats.org/officeDocument/2006/relationships/tags" Target="../tags/tag777.xml"/><Relationship Id="rId12" Type="http://schemas.openxmlformats.org/officeDocument/2006/relationships/image" Target="../media/image234.png"/><Relationship Id="rId11" Type="http://schemas.openxmlformats.org/officeDocument/2006/relationships/tags" Target="../tags/tag776.xml"/><Relationship Id="rId10" Type="http://schemas.openxmlformats.org/officeDocument/2006/relationships/image" Target="../media/image233.png"/><Relationship Id="rId1" Type="http://schemas.openxmlformats.org/officeDocument/2006/relationships/tags" Target="../tags/tag770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6.png"/><Relationship Id="rId8" Type="http://schemas.openxmlformats.org/officeDocument/2006/relationships/tags" Target="../tags/tag794.xml"/><Relationship Id="rId7" Type="http://schemas.openxmlformats.org/officeDocument/2006/relationships/tags" Target="../tags/tag793.xml"/><Relationship Id="rId6" Type="http://schemas.openxmlformats.org/officeDocument/2006/relationships/image" Target="../media/image245.png"/><Relationship Id="rId5" Type="http://schemas.openxmlformats.org/officeDocument/2006/relationships/tags" Target="../tags/tag792.xml"/><Relationship Id="rId4" Type="http://schemas.openxmlformats.org/officeDocument/2006/relationships/image" Target="../media/image244.png"/><Relationship Id="rId3" Type="http://schemas.openxmlformats.org/officeDocument/2006/relationships/tags" Target="../tags/tag791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252.png"/><Relationship Id="rId27" Type="http://schemas.openxmlformats.org/officeDocument/2006/relationships/tags" Target="../tags/tag807.xml"/><Relationship Id="rId26" Type="http://schemas.openxmlformats.org/officeDocument/2006/relationships/image" Target="../media/image251.png"/><Relationship Id="rId25" Type="http://schemas.openxmlformats.org/officeDocument/2006/relationships/tags" Target="../tags/tag806.xml"/><Relationship Id="rId24" Type="http://schemas.openxmlformats.org/officeDocument/2006/relationships/tags" Target="../tags/tag805.xml"/><Relationship Id="rId23" Type="http://schemas.openxmlformats.org/officeDocument/2006/relationships/tags" Target="../tags/tag804.xml"/><Relationship Id="rId22" Type="http://schemas.openxmlformats.org/officeDocument/2006/relationships/tags" Target="../tags/tag803.xml"/><Relationship Id="rId21" Type="http://schemas.openxmlformats.org/officeDocument/2006/relationships/tags" Target="../tags/tag802.xml"/><Relationship Id="rId20" Type="http://schemas.openxmlformats.org/officeDocument/2006/relationships/tags" Target="../tags/tag801.xml"/><Relationship Id="rId2" Type="http://schemas.openxmlformats.org/officeDocument/2006/relationships/tags" Target="../tags/tag790.xml"/><Relationship Id="rId19" Type="http://schemas.openxmlformats.org/officeDocument/2006/relationships/tags" Target="../tags/tag800.xml"/><Relationship Id="rId18" Type="http://schemas.openxmlformats.org/officeDocument/2006/relationships/tags" Target="../tags/tag799.xml"/><Relationship Id="rId17" Type="http://schemas.openxmlformats.org/officeDocument/2006/relationships/image" Target="../media/image250.png"/><Relationship Id="rId16" Type="http://schemas.openxmlformats.org/officeDocument/2006/relationships/tags" Target="../tags/tag798.xml"/><Relationship Id="rId15" Type="http://schemas.openxmlformats.org/officeDocument/2006/relationships/image" Target="../media/image249.png"/><Relationship Id="rId14" Type="http://schemas.openxmlformats.org/officeDocument/2006/relationships/tags" Target="../tags/tag797.xml"/><Relationship Id="rId13" Type="http://schemas.openxmlformats.org/officeDocument/2006/relationships/image" Target="../media/image248.png"/><Relationship Id="rId12" Type="http://schemas.openxmlformats.org/officeDocument/2006/relationships/tags" Target="../tags/tag796.xml"/><Relationship Id="rId11" Type="http://schemas.openxmlformats.org/officeDocument/2006/relationships/image" Target="../media/image247.png"/><Relationship Id="rId10" Type="http://schemas.openxmlformats.org/officeDocument/2006/relationships/tags" Target="../tags/tag795.xml"/><Relationship Id="rId1" Type="http://schemas.openxmlformats.org/officeDocument/2006/relationships/tags" Target="../tags/tag789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813.xml"/><Relationship Id="rId8" Type="http://schemas.openxmlformats.org/officeDocument/2006/relationships/image" Target="../media/image255.png"/><Relationship Id="rId7" Type="http://schemas.openxmlformats.org/officeDocument/2006/relationships/tags" Target="../tags/tag812.xml"/><Relationship Id="rId6" Type="http://schemas.openxmlformats.org/officeDocument/2006/relationships/image" Target="../media/image254.png"/><Relationship Id="rId5" Type="http://schemas.openxmlformats.org/officeDocument/2006/relationships/tags" Target="../tags/tag811.xml"/><Relationship Id="rId47" Type="http://schemas.openxmlformats.org/officeDocument/2006/relationships/slideLayout" Target="../slideLayouts/slideLayout2.xml"/><Relationship Id="rId46" Type="http://schemas.openxmlformats.org/officeDocument/2006/relationships/tags" Target="../tags/tag835.xml"/><Relationship Id="rId45" Type="http://schemas.openxmlformats.org/officeDocument/2006/relationships/tags" Target="../tags/tag834.xml"/><Relationship Id="rId44" Type="http://schemas.openxmlformats.org/officeDocument/2006/relationships/tags" Target="../tags/tag833.xml"/><Relationship Id="rId43" Type="http://schemas.openxmlformats.org/officeDocument/2006/relationships/tags" Target="../tags/tag832.xml"/><Relationship Id="rId42" Type="http://schemas.openxmlformats.org/officeDocument/2006/relationships/tags" Target="../tags/tag831.xml"/><Relationship Id="rId41" Type="http://schemas.openxmlformats.org/officeDocument/2006/relationships/image" Target="../media/image270.png"/><Relationship Id="rId40" Type="http://schemas.openxmlformats.org/officeDocument/2006/relationships/tags" Target="../tags/tag830.xml"/><Relationship Id="rId4" Type="http://schemas.openxmlformats.org/officeDocument/2006/relationships/image" Target="../media/image253.png"/><Relationship Id="rId39" Type="http://schemas.openxmlformats.org/officeDocument/2006/relationships/tags" Target="../tags/tag829.xml"/><Relationship Id="rId38" Type="http://schemas.openxmlformats.org/officeDocument/2006/relationships/image" Target="../media/image269.png"/><Relationship Id="rId37" Type="http://schemas.openxmlformats.org/officeDocument/2006/relationships/tags" Target="../tags/tag828.xml"/><Relationship Id="rId36" Type="http://schemas.openxmlformats.org/officeDocument/2006/relationships/image" Target="../media/image268.png"/><Relationship Id="rId35" Type="http://schemas.openxmlformats.org/officeDocument/2006/relationships/tags" Target="../tags/tag827.xml"/><Relationship Id="rId34" Type="http://schemas.openxmlformats.org/officeDocument/2006/relationships/image" Target="../media/image267.png"/><Relationship Id="rId33" Type="http://schemas.openxmlformats.org/officeDocument/2006/relationships/tags" Target="../tags/tag826.xml"/><Relationship Id="rId32" Type="http://schemas.openxmlformats.org/officeDocument/2006/relationships/image" Target="../media/image266.png"/><Relationship Id="rId31" Type="http://schemas.openxmlformats.org/officeDocument/2006/relationships/tags" Target="../tags/tag825.xml"/><Relationship Id="rId30" Type="http://schemas.openxmlformats.org/officeDocument/2006/relationships/tags" Target="../tags/tag824.xml"/><Relationship Id="rId3" Type="http://schemas.openxmlformats.org/officeDocument/2006/relationships/tags" Target="../tags/tag810.xml"/><Relationship Id="rId29" Type="http://schemas.openxmlformats.org/officeDocument/2006/relationships/image" Target="../media/image265.png"/><Relationship Id="rId28" Type="http://schemas.openxmlformats.org/officeDocument/2006/relationships/tags" Target="../tags/tag823.xml"/><Relationship Id="rId27" Type="http://schemas.openxmlformats.org/officeDocument/2006/relationships/tags" Target="../tags/tag822.xml"/><Relationship Id="rId26" Type="http://schemas.openxmlformats.org/officeDocument/2006/relationships/image" Target="../media/image264.png"/><Relationship Id="rId25" Type="http://schemas.openxmlformats.org/officeDocument/2006/relationships/tags" Target="../tags/tag821.xml"/><Relationship Id="rId24" Type="http://schemas.openxmlformats.org/officeDocument/2006/relationships/image" Target="../media/image263.png"/><Relationship Id="rId23" Type="http://schemas.openxmlformats.org/officeDocument/2006/relationships/tags" Target="../tags/tag820.xml"/><Relationship Id="rId22" Type="http://schemas.openxmlformats.org/officeDocument/2006/relationships/image" Target="../media/image262.png"/><Relationship Id="rId21" Type="http://schemas.openxmlformats.org/officeDocument/2006/relationships/tags" Target="../tags/tag819.xml"/><Relationship Id="rId20" Type="http://schemas.openxmlformats.org/officeDocument/2006/relationships/image" Target="../media/image261.png"/><Relationship Id="rId2" Type="http://schemas.openxmlformats.org/officeDocument/2006/relationships/tags" Target="../tags/tag809.xml"/><Relationship Id="rId19" Type="http://schemas.openxmlformats.org/officeDocument/2006/relationships/tags" Target="../tags/tag818.xml"/><Relationship Id="rId18" Type="http://schemas.openxmlformats.org/officeDocument/2006/relationships/image" Target="../media/image260.png"/><Relationship Id="rId17" Type="http://schemas.openxmlformats.org/officeDocument/2006/relationships/tags" Target="../tags/tag817.xml"/><Relationship Id="rId16" Type="http://schemas.openxmlformats.org/officeDocument/2006/relationships/image" Target="../media/image259.png"/><Relationship Id="rId15" Type="http://schemas.openxmlformats.org/officeDocument/2006/relationships/tags" Target="../tags/tag816.xml"/><Relationship Id="rId14" Type="http://schemas.openxmlformats.org/officeDocument/2006/relationships/image" Target="../media/image258.png"/><Relationship Id="rId13" Type="http://schemas.openxmlformats.org/officeDocument/2006/relationships/tags" Target="../tags/tag815.xml"/><Relationship Id="rId12" Type="http://schemas.openxmlformats.org/officeDocument/2006/relationships/image" Target="../media/image257.png"/><Relationship Id="rId11" Type="http://schemas.openxmlformats.org/officeDocument/2006/relationships/tags" Target="../tags/tag814.xml"/><Relationship Id="rId10" Type="http://schemas.openxmlformats.org/officeDocument/2006/relationships/image" Target="../media/image256.png"/><Relationship Id="rId1" Type="http://schemas.openxmlformats.org/officeDocument/2006/relationships/tags" Target="../tags/tag808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842.xml"/><Relationship Id="rId8" Type="http://schemas.openxmlformats.org/officeDocument/2006/relationships/tags" Target="../tags/tag841.xml"/><Relationship Id="rId7" Type="http://schemas.openxmlformats.org/officeDocument/2006/relationships/tags" Target="../tags/tag840.xml"/><Relationship Id="rId6" Type="http://schemas.openxmlformats.org/officeDocument/2006/relationships/image" Target="../media/image272.png"/><Relationship Id="rId5" Type="http://schemas.openxmlformats.org/officeDocument/2006/relationships/tags" Target="../tags/tag839.xml"/><Relationship Id="rId4" Type="http://schemas.openxmlformats.org/officeDocument/2006/relationships/image" Target="../media/image271.png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855.xml"/><Relationship Id="rId3" Type="http://schemas.openxmlformats.org/officeDocument/2006/relationships/tags" Target="../tags/tag838.xml"/><Relationship Id="rId29" Type="http://schemas.openxmlformats.org/officeDocument/2006/relationships/tags" Target="../tags/tag854.xml"/><Relationship Id="rId28" Type="http://schemas.openxmlformats.org/officeDocument/2006/relationships/tags" Target="../tags/tag853.xml"/><Relationship Id="rId27" Type="http://schemas.openxmlformats.org/officeDocument/2006/relationships/tags" Target="../tags/tag852.xml"/><Relationship Id="rId26" Type="http://schemas.openxmlformats.org/officeDocument/2006/relationships/tags" Target="../tags/tag851.xml"/><Relationship Id="rId25" Type="http://schemas.openxmlformats.org/officeDocument/2006/relationships/tags" Target="../tags/tag850.xml"/><Relationship Id="rId24" Type="http://schemas.openxmlformats.org/officeDocument/2006/relationships/image" Target="../media/image280.png"/><Relationship Id="rId23" Type="http://schemas.openxmlformats.org/officeDocument/2006/relationships/tags" Target="../tags/tag849.xml"/><Relationship Id="rId22" Type="http://schemas.openxmlformats.org/officeDocument/2006/relationships/image" Target="../media/image279.png"/><Relationship Id="rId21" Type="http://schemas.openxmlformats.org/officeDocument/2006/relationships/tags" Target="../tags/tag848.xml"/><Relationship Id="rId20" Type="http://schemas.openxmlformats.org/officeDocument/2006/relationships/image" Target="../media/image278.png"/><Relationship Id="rId2" Type="http://schemas.openxmlformats.org/officeDocument/2006/relationships/tags" Target="../tags/tag837.xml"/><Relationship Id="rId19" Type="http://schemas.openxmlformats.org/officeDocument/2006/relationships/tags" Target="../tags/tag847.xml"/><Relationship Id="rId18" Type="http://schemas.openxmlformats.org/officeDocument/2006/relationships/image" Target="../media/image277.png"/><Relationship Id="rId17" Type="http://schemas.openxmlformats.org/officeDocument/2006/relationships/tags" Target="../tags/tag846.xml"/><Relationship Id="rId16" Type="http://schemas.openxmlformats.org/officeDocument/2006/relationships/image" Target="../media/image276.png"/><Relationship Id="rId15" Type="http://schemas.openxmlformats.org/officeDocument/2006/relationships/tags" Target="../tags/tag845.xml"/><Relationship Id="rId14" Type="http://schemas.openxmlformats.org/officeDocument/2006/relationships/image" Target="../media/image275.png"/><Relationship Id="rId13" Type="http://schemas.openxmlformats.org/officeDocument/2006/relationships/tags" Target="../tags/tag844.xml"/><Relationship Id="rId12" Type="http://schemas.openxmlformats.org/officeDocument/2006/relationships/image" Target="../media/image274.png"/><Relationship Id="rId11" Type="http://schemas.openxmlformats.org/officeDocument/2006/relationships/tags" Target="../tags/tag843.xml"/><Relationship Id="rId10" Type="http://schemas.openxmlformats.org/officeDocument/2006/relationships/image" Target="../media/image273.png"/><Relationship Id="rId1" Type="http://schemas.openxmlformats.org/officeDocument/2006/relationships/tags" Target="../tags/tag836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7.xml"/><Relationship Id="rId2" Type="http://schemas.openxmlformats.org/officeDocument/2006/relationships/tags" Target="../tags/tag856.xml"/><Relationship Id="rId1" Type="http://schemas.openxmlformats.org/officeDocument/2006/relationships/image" Target="../media/image28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2.png"/><Relationship Id="rId2" Type="http://schemas.openxmlformats.org/officeDocument/2006/relationships/tags" Target="../tags/tag859.xml"/><Relationship Id="rId1" Type="http://schemas.openxmlformats.org/officeDocument/2006/relationships/tags" Target="../tags/tag858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4.png"/><Relationship Id="rId3" Type="http://schemas.openxmlformats.org/officeDocument/2006/relationships/tags" Target="../tags/tag861.xml"/><Relationship Id="rId2" Type="http://schemas.openxmlformats.org/officeDocument/2006/relationships/tags" Target="../tags/tag860.xml"/><Relationship Id="rId1" Type="http://schemas.openxmlformats.org/officeDocument/2006/relationships/image" Target="../media/image283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64.xml"/><Relationship Id="rId4" Type="http://schemas.openxmlformats.org/officeDocument/2006/relationships/image" Target="../media/image284.png"/><Relationship Id="rId3" Type="http://schemas.openxmlformats.org/officeDocument/2006/relationships/tags" Target="../tags/tag863.xml"/><Relationship Id="rId2" Type="http://schemas.openxmlformats.org/officeDocument/2006/relationships/tags" Target="../tags/tag862.xml"/><Relationship Id="rId1" Type="http://schemas.openxmlformats.org/officeDocument/2006/relationships/image" Target="../media/image285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66.xml"/><Relationship Id="rId4" Type="http://schemas.openxmlformats.org/officeDocument/2006/relationships/tags" Target="../tags/tag865.xml"/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image" Target="../media/image286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8.xml"/><Relationship Id="rId3" Type="http://schemas.openxmlformats.org/officeDocument/2006/relationships/tags" Target="../tags/tag867.xml"/><Relationship Id="rId2" Type="http://schemas.openxmlformats.org/officeDocument/2006/relationships/image" Target="../media/image290.png"/><Relationship Id="rId1" Type="http://schemas.openxmlformats.org/officeDocument/2006/relationships/image" Target="../media/image28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0.xml"/><Relationship Id="rId3" Type="http://schemas.openxmlformats.org/officeDocument/2006/relationships/tags" Target="../tags/tag869.xml"/><Relationship Id="rId2" Type="http://schemas.openxmlformats.org/officeDocument/2006/relationships/image" Target="../media/image292.png"/><Relationship Id="rId1" Type="http://schemas.openxmlformats.org/officeDocument/2006/relationships/image" Target="../media/image29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877.xml"/><Relationship Id="rId8" Type="http://schemas.openxmlformats.org/officeDocument/2006/relationships/tags" Target="../tags/tag876.xml"/><Relationship Id="rId7" Type="http://schemas.openxmlformats.org/officeDocument/2006/relationships/image" Target="../media/image294.png"/><Relationship Id="rId6" Type="http://schemas.openxmlformats.org/officeDocument/2006/relationships/tags" Target="../tags/tag875.xml"/><Relationship Id="rId55" Type="http://schemas.openxmlformats.org/officeDocument/2006/relationships/slideLayout" Target="../slideLayouts/slideLayout2.xml"/><Relationship Id="rId54" Type="http://schemas.openxmlformats.org/officeDocument/2006/relationships/tags" Target="../tags/tag911.xml"/><Relationship Id="rId53" Type="http://schemas.openxmlformats.org/officeDocument/2006/relationships/tags" Target="../tags/tag910.xml"/><Relationship Id="rId52" Type="http://schemas.openxmlformats.org/officeDocument/2006/relationships/tags" Target="../tags/tag909.xml"/><Relationship Id="rId51" Type="http://schemas.openxmlformats.org/officeDocument/2006/relationships/tags" Target="../tags/tag908.xml"/><Relationship Id="rId50" Type="http://schemas.openxmlformats.org/officeDocument/2006/relationships/tags" Target="../tags/tag907.xml"/><Relationship Id="rId5" Type="http://schemas.openxmlformats.org/officeDocument/2006/relationships/tags" Target="../tags/tag874.xml"/><Relationship Id="rId49" Type="http://schemas.openxmlformats.org/officeDocument/2006/relationships/tags" Target="../tags/tag906.xml"/><Relationship Id="rId48" Type="http://schemas.openxmlformats.org/officeDocument/2006/relationships/tags" Target="../tags/tag905.xml"/><Relationship Id="rId47" Type="http://schemas.openxmlformats.org/officeDocument/2006/relationships/tags" Target="../tags/tag904.xml"/><Relationship Id="rId46" Type="http://schemas.openxmlformats.org/officeDocument/2006/relationships/tags" Target="../tags/tag903.xml"/><Relationship Id="rId45" Type="http://schemas.openxmlformats.org/officeDocument/2006/relationships/tags" Target="../tags/tag902.xml"/><Relationship Id="rId44" Type="http://schemas.openxmlformats.org/officeDocument/2006/relationships/tags" Target="../tags/tag901.xml"/><Relationship Id="rId43" Type="http://schemas.openxmlformats.org/officeDocument/2006/relationships/image" Target="../media/image305.png"/><Relationship Id="rId42" Type="http://schemas.openxmlformats.org/officeDocument/2006/relationships/tags" Target="../tags/tag900.xml"/><Relationship Id="rId41" Type="http://schemas.openxmlformats.org/officeDocument/2006/relationships/image" Target="../media/image304.png"/><Relationship Id="rId40" Type="http://schemas.openxmlformats.org/officeDocument/2006/relationships/tags" Target="../tags/tag899.xml"/><Relationship Id="rId4" Type="http://schemas.openxmlformats.org/officeDocument/2006/relationships/image" Target="../media/image293.png"/><Relationship Id="rId39" Type="http://schemas.openxmlformats.org/officeDocument/2006/relationships/image" Target="../media/image303.png"/><Relationship Id="rId38" Type="http://schemas.openxmlformats.org/officeDocument/2006/relationships/tags" Target="../tags/tag898.xml"/><Relationship Id="rId37" Type="http://schemas.openxmlformats.org/officeDocument/2006/relationships/image" Target="../media/image302.png"/><Relationship Id="rId36" Type="http://schemas.openxmlformats.org/officeDocument/2006/relationships/tags" Target="../tags/tag897.xml"/><Relationship Id="rId35" Type="http://schemas.openxmlformats.org/officeDocument/2006/relationships/image" Target="../media/image301.png"/><Relationship Id="rId34" Type="http://schemas.openxmlformats.org/officeDocument/2006/relationships/tags" Target="../tags/tag896.xml"/><Relationship Id="rId33" Type="http://schemas.openxmlformats.org/officeDocument/2006/relationships/tags" Target="../tags/tag895.xml"/><Relationship Id="rId32" Type="http://schemas.openxmlformats.org/officeDocument/2006/relationships/tags" Target="../tags/tag894.xml"/><Relationship Id="rId31" Type="http://schemas.openxmlformats.org/officeDocument/2006/relationships/tags" Target="../tags/tag893.xml"/><Relationship Id="rId30" Type="http://schemas.openxmlformats.org/officeDocument/2006/relationships/tags" Target="../tags/tag892.xml"/><Relationship Id="rId3" Type="http://schemas.openxmlformats.org/officeDocument/2006/relationships/tags" Target="../tags/tag873.xml"/><Relationship Id="rId29" Type="http://schemas.openxmlformats.org/officeDocument/2006/relationships/tags" Target="../tags/tag891.xml"/><Relationship Id="rId28" Type="http://schemas.openxmlformats.org/officeDocument/2006/relationships/image" Target="../media/image300.png"/><Relationship Id="rId27" Type="http://schemas.openxmlformats.org/officeDocument/2006/relationships/tags" Target="../tags/tag890.xml"/><Relationship Id="rId26" Type="http://schemas.openxmlformats.org/officeDocument/2006/relationships/image" Target="../media/image299.png"/><Relationship Id="rId25" Type="http://schemas.openxmlformats.org/officeDocument/2006/relationships/tags" Target="../tags/tag889.xml"/><Relationship Id="rId24" Type="http://schemas.openxmlformats.org/officeDocument/2006/relationships/tags" Target="../tags/tag888.xml"/><Relationship Id="rId23" Type="http://schemas.openxmlformats.org/officeDocument/2006/relationships/tags" Target="../tags/tag887.xml"/><Relationship Id="rId22" Type="http://schemas.openxmlformats.org/officeDocument/2006/relationships/tags" Target="../tags/tag886.xml"/><Relationship Id="rId21" Type="http://schemas.openxmlformats.org/officeDocument/2006/relationships/tags" Target="../tags/tag885.xml"/><Relationship Id="rId20" Type="http://schemas.openxmlformats.org/officeDocument/2006/relationships/tags" Target="../tags/tag884.xml"/><Relationship Id="rId2" Type="http://schemas.openxmlformats.org/officeDocument/2006/relationships/tags" Target="../tags/tag872.xml"/><Relationship Id="rId19" Type="http://schemas.openxmlformats.org/officeDocument/2006/relationships/tags" Target="../tags/tag883.xml"/><Relationship Id="rId18" Type="http://schemas.openxmlformats.org/officeDocument/2006/relationships/image" Target="../media/image298.png"/><Relationship Id="rId17" Type="http://schemas.openxmlformats.org/officeDocument/2006/relationships/tags" Target="../tags/tag882.xml"/><Relationship Id="rId16" Type="http://schemas.openxmlformats.org/officeDocument/2006/relationships/tags" Target="../tags/tag881.xml"/><Relationship Id="rId15" Type="http://schemas.openxmlformats.org/officeDocument/2006/relationships/tags" Target="../tags/tag880.xml"/><Relationship Id="rId14" Type="http://schemas.openxmlformats.org/officeDocument/2006/relationships/image" Target="../media/image297.png"/><Relationship Id="rId13" Type="http://schemas.openxmlformats.org/officeDocument/2006/relationships/tags" Target="../tags/tag879.xml"/><Relationship Id="rId12" Type="http://schemas.openxmlformats.org/officeDocument/2006/relationships/image" Target="../media/image296.png"/><Relationship Id="rId11" Type="http://schemas.openxmlformats.org/officeDocument/2006/relationships/tags" Target="../tags/tag878.xml"/><Relationship Id="rId10" Type="http://schemas.openxmlformats.org/officeDocument/2006/relationships/image" Target="../media/image295.png"/><Relationship Id="rId1" Type="http://schemas.openxmlformats.org/officeDocument/2006/relationships/tags" Target="../tags/tag871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920.xml"/><Relationship Id="rId8" Type="http://schemas.openxmlformats.org/officeDocument/2006/relationships/tags" Target="../tags/tag919.xml"/><Relationship Id="rId7" Type="http://schemas.openxmlformats.org/officeDocument/2006/relationships/tags" Target="../tags/tag918.xml"/><Relationship Id="rId6" Type="http://schemas.openxmlformats.org/officeDocument/2006/relationships/tags" Target="../tags/tag917.xml"/><Relationship Id="rId5" Type="http://schemas.openxmlformats.org/officeDocument/2006/relationships/tags" Target="../tags/tag916.xml"/><Relationship Id="rId4" Type="http://schemas.openxmlformats.org/officeDocument/2006/relationships/tags" Target="../tags/tag915.xml"/><Relationship Id="rId3" Type="http://schemas.openxmlformats.org/officeDocument/2006/relationships/tags" Target="../tags/tag914.xml"/><Relationship Id="rId2" Type="http://schemas.openxmlformats.org/officeDocument/2006/relationships/tags" Target="../tags/tag91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922.xml"/><Relationship Id="rId10" Type="http://schemas.openxmlformats.org/officeDocument/2006/relationships/tags" Target="../tags/tag921.xml"/><Relationship Id="rId1" Type="http://schemas.openxmlformats.org/officeDocument/2006/relationships/tags" Target="../tags/tag912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29.xml"/><Relationship Id="rId7" Type="http://schemas.openxmlformats.org/officeDocument/2006/relationships/tags" Target="../tags/tag928.xml"/><Relationship Id="rId6" Type="http://schemas.openxmlformats.org/officeDocument/2006/relationships/tags" Target="../tags/tag927.xml"/><Relationship Id="rId5" Type="http://schemas.openxmlformats.org/officeDocument/2006/relationships/tags" Target="../tags/tag926.xml"/><Relationship Id="rId4" Type="http://schemas.openxmlformats.org/officeDocument/2006/relationships/image" Target="../media/image306.png"/><Relationship Id="rId3" Type="http://schemas.openxmlformats.org/officeDocument/2006/relationships/tags" Target="../tags/tag925.xml"/><Relationship Id="rId2" Type="http://schemas.openxmlformats.org/officeDocument/2006/relationships/tags" Target="../tags/tag924.xml"/><Relationship Id="rId1" Type="http://schemas.openxmlformats.org/officeDocument/2006/relationships/tags" Target="../tags/tag923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936.xml"/><Relationship Id="rId8" Type="http://schemas.openxmlformats.org/officeDocument/2006/relationships/tags" Target="../tags/tag935.xml"/><Relationship Id="rId7" Type="http://schemas.openxmlformats.org/officeDocument/2006/relationships/image" Target="../media/image308.png"/><Relationship Id="rId6" Type="http://schemas.openxmlformats.org/officeDocument/2006/relationships/tags" Target="../tags/tag934.xml"/><Relationship Id="rId5" Type="http://schemas.openxmlformats.org/officeDocument/2006/relationships/tags" Target="../tags/tag933.xml"/><Relationship Id="rId4" Type="http://schemas.openxmlformats.org/officeDocument/2006/relationships/image" Target="../media/image307.png"/><Relationship Id="rId3" Type="http://schemas.openxmlformats.org/officeDocument/2006/relationships/tags" Target="../tags/tag932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315.png"/><Relationship Id="rId26" Type="http://schemas.openxmlformats.org/officeDocument/2006/relationships/tags" Target="../tags/tag947.xml"/><Relationship Id="rId25" Type="http://schemas.openxmlformats.org/officeDocument/2006/relationships/image" Target="../media/image314.png"/><Relationship Id="rId24" Type="http://schemas.openxmlformats.org/officeDocument/2006/relationships/tags" Target="../tags/tag946.xml"/><Relationship Id="rId23" Type="http://schemas.openxmlformats.org/officeDocument/2006/relationships/image" Target="../media/image313.png"/><Relationship Id="rId22" Type="http://schemas.openxmlformats.org/officeDocument/2006/relationships/tags" Target="../tags/tag945.xml"/><Relationship Id="rId21" Type="http://schemas.openxmlformats.org/officeDocument/2006/relationships/image" Target="../media/image312.png"/><Relationship Id="rId20" Type="http://schemas.openxmlformats.org/officeDocument/2006/relationships/tags" Target="../tags/tag944.xml"/><Relationship Id="rId2" Type="http://schemas.openxmlformats.org/officeDocument/2006/relationships/tags" Target="../tags/tag931.xml"/><Relationship Id="rId19" Type="http://schemas.openxmlformats.org/officeDocument/2006/relationships/tags" Target="../tags/tag943.xml"/><Relationship Id="rId18" Type="http://schemas.openxmlformats.org/officeDocument/2006/relationships/tags" Target="../tags/tag942.xml"/><Relationship Id="rId17" Type="http://schemas.openxmlformats.org/officeDocument/2006/relationships/tags" Target="../tags/tag941.xml"/><Relationship Id="rId16" Type="http://schemas.openxmlformats.org/officeDocument/2006/relationships/tags" Target="../tags/tag940.xml"/><Relationship Id="rId15" Type="http://schemas.openxmlformats.org/officeDocument/2006/relationships/image" Target="../media/image311.png"/><Relationship Id="rId14" Type="http://schemas.openxmlformats.org/officeDocument/2006/relationships/tags" Target="../tags/tag939.xml"/><Relationship Id="rId13" Type="http://schemas.openxmlformats.org/officeDocument/2006/relationships/image" Target="../media/image310.png"/><Relationship Id="rId12" Type="http://schemas.openxmlformats.org/officeDocument/2006/relationships/tags" Target="../tags/tag938.xml"/><Relationship Id="rId11" Type="http://schemas.openxmlformats.org/officeDocument/2006/relationships/tags" Target="../tags/tag937.xml"/><Relationship Id="rId10" Type="http://schemas.openxmlformats.org/officeDocument/2006/relationships/image" Target="../media/image309.png"/><Relationship Id="rId1" Type="http://schemas.openxmlformats.org/officeDocument/2006/relationships/tags" Target="../tags/tag93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72.xml"/><Relationship Id="rId24" Type="http://schemas.openxmlformats.org/officeDocument/2006/relationships/tags" Target="../tags/tag171.xml"/><Relationship Id="rId23" Type="http://schemas.openxmlformats.org/officeDocument/2006/relationships/tags" Target="../tags/tag170.xml"/><Relationship Id="rId22" Type="http://schemas.openxmlformats.org/officeDocument/2006/relationships/tags" Target="../tags/tag169.xml"/><Relationship Id="rId21" Type="http://schemas.openxmlformats.org/officeDocument/2006/relationships/tags" Target="../tags/tag168.xml"/><Relationship Id="rId20" Type="http://schemas.openxmlformats.org/officeDocument/2006/relationships/tags" Target="../tags/tag167.xml"/><Relationship Id="rId2" Type="http://schemas.openxmlformats.org/officeDocument/2006/relationships/tags" Target="../tags/tag149.xml"/><Relationship Id="rId19" Type="http://schemas.openxmlformats.org/officeDocument/2006/relationships/tags" Target="../tags/tag166.xml"/><Relationship Id="rId18" Type="http://schemas.openxmlformats.org/officeDocument/2006/relationships/tags" Target="../tags/tag165.xml"/><Relationship Id="rId17" Type="http://schemas.openxmlformats.org/officeDocument/2006/relationships/tags" Target="../tags/tag164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8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955.xml"/><Relationship Id="rId8" Type="http://schemas.openxmlformats.org/officeDocument/2006/relationships/tags" Target="../tags/tag954.xml"/><Relationship Id="rId7" Type="http://schemas.openxmlformats.org/officeDocument/2006/relationships/tags" Target="../tags/tag953.xml"/><Relationship Id="rId6" Type="http://schemas.openxmlformats.org/officeDocument/2006/relationships/tags" Target="../tags/tag952.xml"/><Relationship Id="rId5" Type="http://schemas.openxmlformats.org/officeDocument/2006/relationships/tags" Target="../tags/tag951.xml"/><Relationship Id="rId4" Type="http://schemas.openxmlformats.org/officeDocument/2006/relationships/image" Target="../media/image316.png"/><Relationship Id="rId3" Type="http://schemas.openxmlformats.org/officeDocument/2006/relationships/tags" Target="../tags/tag950.xml"/><Relationship Id="rId2" Type="http://schemas.openxmlformats.org/officeDocument/2006/relationships/tags" Target="../tags/tag949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20.png"/><Relationship Id="rId15" Type="http://schemas.openxmlformats.org/officeDocument/2006/relationships/tags" Target="../tags/tag958.xml"/><Relationship Id="rId14" Type="http://schemas.openxmlformats.org/officeDocument/2006/relationships/image" Target="../media/image319.png"/><Relationship Id="rId13" Type="http://schemas.openxmlformats.org/officeDocument/2006/relationships/tags" Target="../tags/tag957.xml"/><Relationship Id="rId12" Type="http://schemas.openxmlformats.org/officeDocument/2006/relationships/image" Target="../media/image318.png"/><Relationship Id="rId11" Type="http://schemas.openxmlformats.org/officeDocument/2006/relationships/tags" Target="../tags/tag956.xml"/><Relationship Id="rId10" Type="http://schemas.openxmlformats.org/officeDocument/2006/relationships/image" Target="../media/image317.png"/><Relationship Id="rId1" Type="http://schemas.openxmlformats.org/officeDocument/2006/relationships/tags" Target="../tags/tag948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965.xml"/><Relationship Id="rId8" Type="http://schemas.openxmlformats.org/officeDocument/2006/relationships/tags" Target="../tags/tag964.xml"/><Relationship Id="rId7" Type="http://schemas.openxmlformats.org/officeDocument/2006/relationships/image" Target="../media/image322.png"/><Relationship Id="rId6" Type="http://schemas.openxmlformats.org/officeDocument/2006/relationships/tags" Target="../tags/tag963.xml"/><Relationship Id="rId5" Type="http://schemas.openxmlformats.org/officeDocument/2006/relationships/image" Target="../media/image321.png"/><Relationship Id="rId4" Type="http://schemas.openxmlformats.org/officeDocument/2006/relationships/tags" Target="../tags/tag962.xml"/><Relationship Id="rId3" Type="http://schemas.openxmlformats.org/officeDocument/2006/relationships/tags" Target="../tags/tag961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973.xml"/><Relationship Id="rId2" Type="http://schemas.openxmlformats.org/officeDocument/2006/relationships/tags" Target="../tags/tag960.xml"/><Relationship Id="rId19" Type="http://schemas.openxmlformats.org/officeDocument/2006/relationships/image" Target="../media/image325.png"/><Relationship Id="rId18" Type="http://schemas.openxmlformats.org/officeDocument/2006/relationships/tags" Target="../tags/tag972.xml"/><Relationship Id="rId17" Type="http://schemas.openxmlformats.org/officeDocument/2006/relationships/tags" Target="../tags/tag971.xml"/><Relationship Id="rId16" Type="http://schemas.openxmlformats.org/officeDocument/2006/relationships/tags" Target="../tags/tag970.xml"/><Relationship Id="rId15" Type="http://schemas.openxmlformats.org/officeDocument/2006/relationships/tags" Target="../tags/tag969.xml"/><Relationship Id="rId14" Type="http://schemas.openxmlformats.org/officeDocument/2006/relationships/image" Target="../media/image324.png"/><Relationship Id="rId13" Type="http://schemas.openxmlformats.org/officeDocument/2006/relationships/tags" Target="../tags/tag968.xml"/><Relationship Id="rId12" Type="http://schemas.openxmlformats.org/officeDocument/2006/relationships/tags" Target="../tags/tag967.xml"/><Relationship Id="rId11" Type="http://schemas.openxmlformats.org/officeDocument/2006/relationships/tags" Target="../tags/tag966.xml"/><Relationship Id="rId10" Type="http://schemas.openxmlformats.org/officeDocument/2006/relationships/image" Target="../media/image323.png"/><Relationship Id="rId1" Type="http://schemas.openxmlformats.org/officeDocument/2006/relationships/tags" Target="../tags/tag959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980.xml"/><Relationship Id="rId8" Type="http://schemas.openxmlformats.org/officeDocument/2006/relationships/image" Target="../media/image327.png"/><Relationship Id="rId7" Type="http://schemas.openxmlformats.org/officeDocument/2006/relationships/tags" Target="../tags/tag979.xml"/><Relationship Id="rId6" Type="http://schemas.openxmlformats.org/officeDocument/2006/relationships/tags" Target="../tags/tag978.xml"/><Relationship Id="rId5" Type="http://schemas.openxmlformats.org/officeDocument/2006/relationships/tags" Target="../tags/tag977.xml"/><Relationship Id="rId4" Type="http://schemas.openxmlformats.org/officeDocument/2006/relationships/image" Target="../media/image326.png"/><Relationship Id="rId3" Type="http://schemas.openxmlformats.org/officeDocument/2006/relationships/tags" Target="../tags/tag976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988.xml"/><Relationship Id="rId20" Type="http://schemas.openxmlformats.org/officeDocument/2006/relationships/image" Target="../media/image331.png"/><Relationship Id="rId2" Type="http://schemas.openxmlformats.org/officeDocument/2006/relationships/tags" Target="../tags/tag975.xml"/><Relationship Id="rId19" Type="http://schemas.openxmlformats.org/officeDocument/2006/relationships/tags" Target="../tags/tag987.xml"/><Relationship Id="rId18" Type="http://schemas.openxmlformats.org/officeDocument/2006/relationships/tags" Target="../tags/tag986.xml"/><Relationship Id="rId17" Type="http://schemas.openxmlformats.org/officeDocument/2006/relationships/image" Target="../media/image330.png"/><Relationship Id="rId16" Type="http://schemas.openxmlformats.org/officeDocument/2006/relationships/tags" Target="../tags/tag985.xml"/><Relationship Id="rId15" Type="http://schemas.openxmlformats.org/officeDocument/2006/relationships/tags" Target="../tags/tag984.xml"/><Relationship Id="rId14" Type="http://schemas.openxmlformats.org/officeDocument/2006/relationships/tags" Target="../tags/tag983.xml"/><Relationship Id="rId13" Type="http://schemas.openxmlformats.org/officeDocument/2006/relationships/image" Target="../media/image329.png"/><Relationship Id="rId12" Type="http://schemas.openxmlformats.org/officeDocument/2006/relationships/tags" Target="../tags/tag982.xml"/><Relationship Id="rId11" Type="http://schemas.openxmlformats.org/officeDocument/2006/relationships/tags" Target="../tags/tag981.xml"/><Relationship Id="rId10" Type="http://schemas.openxmlformats.org/officeDocument/2006/relationships/image" Target="../media/image328.png"/><Relationship Id="rId1" Type="http://schemas.openxmlformats.org/officeDocument/2006/relationships/tags" Target="../tags/tag974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95.xml"/><Relationship Id="rId7" Type="http://schemas.openxmlformats.org/officeDocument/2006/relationships/tags" Target="../tags/tag994.xml"/><Relationship Id="rId6" Type="http://schemas.openxmlformats.org/officeDocument/2006/relationships/tags" Target="../tags/tag993.xml"/><Relationship Id="rId5" Type="http://schemas.openxmlformats.org/officeDocument/2006/relationships/tags" Target="../tags/tag992.xml"/><Relationship Id="rId4" Type="http://schemas.openxmlformats.org/officeDocument/2006/relationships/image" Target="../media/image332.png"/><Relationship Id="rId3" Type="http://schemas.openxmlformats.org/officeDocument/2006/relationships/tags" Target="../tags/tag991.xml"/><Relationship Id="rId2" Type="http://schemas.openxmlformats.org/officeDocument/2006/relationships/tags" Target="../tags/tag990.xml"/><Relationship Id="rId1" Type="http://schemas.openxmlformats.org/officeDocument/2006/relationships/tags" Target="../tags/tag989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1002.xml"/><Relationship Id="rId8" Type="http://schemas.openxmlformats.org/officeDocument/2006/relationships/tags" Target="../tags/tag1001.xml"/><Relationship Id="rId7" Type="http://schemas.openxmlformats.org/officeDocument/2006/relationships/tags" Target="../tags/tag1000.xml"/><Relationship Id="rId6" Type="http://schemas.openxmlformats.org/officeDocument/2006/relationships/image" Target="../media/image334.png"/><Relationship Id="rId5" Type="http://schemas.openxmlformats.org/officeDocument/2006/relationships/tags" Target="../tags/tag999.xml"/><Relationship Id="rId4" Type="http://schemas.openxmlformats.org/officeDocument/2006/relationships/image" Target="../media/image333.png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020.xml"/><Relationship Id="rId36" Type="http://schemas.openxmlformats.org/officeDocument/2006/relationships/tags" Target="../tags/tag1019.xml"/><Relationship Id="rId35" Type="http://schemas.openxmlformats.org/officeDocument/2006/relationships/tags" Target="../tags/tag1018.xml"/><Relationship Id="rId34" Type="http://schemas.openxmlformats.org/officeDocument/2006/relationships/tags" Target="../tags/tag1017.xml"/><Relationship Id="rId33" Type="http://schemas.openxmlformats.org/officeDocument/2006/relationships/tags" Target="../tags/tag1016.xml"/><Relationship Id="rId32" Type="http://schemas.openxmlformats.org/officeDocument/2006/relationships/tags" Target="../tags/tag1015.xml"/><Relationship Id="rId31" Type="http://schemas.openxmlformats.org/officeDocument/2006/relationships/tags" Target="../tags/tag1014.xml"/><Relationship Id="rId30" Type="http://schemas.openxmlformats.org/officeDocument/2006/relationships/image" Target="../media/image344.png"/><Relationship Id="rId3" Type="http://schemas.openxmlformats.org/officeDocument/2006/relationships/tags" Target="../tags/tag998.xml"/><Relationship Id="rId29" Type="http://schemas.openxmlformats.org/officeDocument/2006/relationships/tags" Target="../tags/tag1013.xml"/><Relationship Id="rId28" Type="http://schemas.openxmlformats.org/officeDocument/2006/relationships/image" Target="../media/image343.png"/><Relationship Id="rId27" Type="http://schemas.openxmlformats.org/officeDocument/2006/relationships/tags" Target="../tags/tag1012.xml"/><Relationship Id="rId26" Type="http://schemas.openxmlformats.org/officeDocument/2006/relationships/image" Target="../media/image342.png"/><Relationship Id="rId25" Type="http://schemas.openxmlformats.org/officeDocument/2006/relationships/tags" Target="../tags/tag1011.xml"/><Relationship Id="rId24" Type="http://schemas.openxmlformats.org/officeDocument/2006/relationships/image" Target="../media/image341.png"/><Relationship Id="rId23" Type="http://schemas.openxmlformats.org/officeDocument/2006/relationships/tags" Target="../tags/tag1010.xml"/><Relationship Id="rId22" Type="http://schemas.openxmlformats.org/officeDocument/2006/relationships/image" Target="../media/image340.png"/><Relationship Id="rId21" Type="http://schemas.openxmlformats.org/officeDocument/2006/relationships/tags" Target="../tags/tag1009.xml"/><Relationship Id="rId20" Type="http://schemas.openxmlformats.org/officeDocument/2006/relationships/image" Target="../media/image339.png"/><Relationship Id="rId2" Type="http://schemas.openxmlformats.org/officeDocument/2006/relationships/tags" Target="../tags/tag997.xml"/><Relationship Id="rId19" Type="http://schemas.openxmlformats.org/officeDocument/2006/relationships/tags" Target="../tags/tag1008.xml"/><Relationship Id="rId18" Type="http://schemas.openxmlformats.org/officeDocument/2006/relationships/image" Target="../media/image338.png"/><Relationship Id="rId17" Type="http://schemas.openxmlformats.org/officeDocument/2006/relationships/tags" Target="../tags/tag1007.xml"/><Relationship Id="rId16" Type="http://schemas.openxmlformats.org/officeDocument/2006/relationships/image" Target="../media/image337.png"/><Relationship Id="rId15" Type="http://schemas.openxmlformats.org/officeDocument/2006/relationships/tags" Target="../tags/tag1006.xml"/><Relationship Id="rId14" Type="http://schemas.openxmlformats.org/officeDocument/2006/relationships/image" Target="../media/image336.png"/><Relationship Id="rId13" Type="http://schemas.openxmlformats.org/officeDocument/2006/relationships/tags" Target="../tags/tag1005.xml"/><Relationship Id="rId12" Type="http://schemas.openxmlformats.org/officeDocument/2006/relationships/image" Target="../media/image335.png"/><Relationship Id="rId11" Type="http://schemas.openxmlformats.org/officeDocument/2006/relationships/tags" Target="../tags/tag1004.xml"/><Relationship Id="rId10" Type="http://schemas.openxmlformats.org/officeDocument/2006/relationships/tags" Target="../tags/tag1003.xml"/><Relationship Id="rId1" Type="http://schemas.openxmlformats.org/officeDocument/2006/relationships/tags" Target="../tags/tag996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1027.xml"/><Relationship Id="rId8" Type="http://schemas.openxmlformats.org/officeDocument/2006/relationships/image" Target="../media/image346.png"/><Relationship Id="rId7" Type="http://schemas.openxmlformats.org/officeDocument/2006/relationships/tags" Target="../tags/tag1026.xml"/><Relationship Id="rId6" Type="http://schemas.openxmlformats.org/officeDocument/2006/relationships/image" Target="../media/image345.png"/><Relationship Id="rId5" Type="http://schemas.openxmlformats.org/officeDocument/2006/relationships/tags" Target="../tags/tag1025.xml"/><Relationship Id="rId4" Type="http://schemas.openxmlformats.org/officeDocument/2006/relationships/tags" Target="../tags/tag1024.xml"/><Relationship Id="rId3" Type="http://schemas.openxmlformats.org/officeDocument/2006/relationships/tags" Target="../tags/tag1023.xml"/><Relationship Id="rId2" Type="http://schemas.openxmlformats.org/officeDocument/2006/relationships/tags" Target="../tags/tag102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029.xml"/><Relationship Id="rId11" Type="http://schemas.openxmlformats.org/officeDocument/2006/relationships/tags" Target="../tags/tag1028.xml"/><Relationship Id="rId10" Type="http://schemas.openxmlformats.org/officeDocument/2006/relationships/image" Target="../media/image347.png"/><Relationship Id="rId1" Type="http://schemas.openxmlformats.org/officeDocument/2006/relationships/tags" Target="../tags/tag1021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1035.xml"/><Relationship Id="rId8" Type="http://schemas.openxmlformats.org/officeDocument/2006/relationships/image" Target="../media/image350.png"/><Relationship Id="rId7" Type="http://schemas.openxmlformats.org/officeDocument/2006/relationships/tags" Target="../tags/tag1034.xml"/><Relationship Id="rId63" Type="http://schemas.openxmlformats.org/officeDocument/2006/relationships/slideLayout" Target="../slideLayouts/slideLayout2.xml"/><Relationship Id="rId62" Type="http://schemas.openxmlformats.org/officeDocument/2006/relationships/tags" Target="../tags/tag1070.xml"/><Relationship Id="rId61" Type="http://schemas.openxmlformats.org/officeDocument/2006/relationships/tags" Target="../tags/tag1069.xml"/><Relationship Id="rId60" Type="http://schemas.openxmlformats.org/officeDocument/2006/relationships/image" Target="../media/image368.png"/><Relationship Id="rId6" Type="http://schemas.openxmlformats.org/officeDocument/2006/relationships/image" Target="../media/image349.png"/><Relationship Id="rId59" Type="http://schemas.openxmlformats.org/officeDocument/2006/relationships/tags" Target="../tags/tag1068.xml"/><Relationship Id="rId58" Type="http://schemas.openxmlformats.org/officeDocument/2006/relationships/image" Target="../media/image367.png"/><Relationship Id="rId57" Type="http://schemas.openxmlformats.org/officeDocument/2006/relationships/tags" Target="../tags/tag1067.xml"/><Relationship Id="rId56" Type="http://schemas.openxmlformats.org/officeDocument/2006/relationships/image" Target="../media/image366.png"/><Relationship Id="rId55" Type="http://schemas.openxmlformats.org/officeDocument/2006/relationships/tags" Target="../tags/tag1066.xml"/><Relationship Id="rId54" Type="http://schemas.openxmlformats.org/officeDocument/2006/relationships/image" Target="../media/image365.png"/><Relationship Id="rId53" Type="http://schemas.openxmlformats.org/officeDocument/2006/relationships/tags" Target="../tags/tag1065.xml"/><Relationship Id="rId52" Type="http://schemas.openxmlformats.org/officeDocument/2006/relationships/image" Target="../media/image364.png"/><Relationship Id="rId51" Type="http://schemas.openxmlformats.org/officeDocument/2006/relationships/tags" Target="../tags/tag1064.xml"/><Relationship Id="rId50" Type="http://schemas.openxmlformats.org/officeDocument/2006/relationships/image" Target="../media/image363.png"/><Relationship Id="rId5" Type="http://schemas.openxmlformats.org/officeDocument/2006/relationships/tags" Target="../tags/tag1033.xml"/><Relationship Id="rId49" Type="http://schemas.openxmlformats.org/officeDocument/2006/relationships/tags" Target="../tags/tag1063.xml"/><Relationship Id="rId48" Type="http://schemas.openxmlformats.org/officeDocument/2006/relationships/image" Target="../media/image362.png"/><Relationship Id="rId47" Type="http://schemas.openxmlformats.org/officeDocument/2006/relationships/tags" Target="../tags/tag1062.xml"/><Relationship Id="rId46" Type="http://schemas.openxmlformats.org/officeDocument/2006/relationships/image" Target="../media/image361.png"/><Relationship Id="rId45" Type="http://schemas.openxmlformats.org/officeDocument/2006/relationships/tags" Target="../tags/tag1061.xml"/><Relationship Id="rId44" Type="http://schemas.openxmlformats.org/officeDocument/2006/relationships/tags" Target="../tags/tag1060.xml"/><Relationship Id="rId43" Type="http://schemas.openxmlformats.org/officeDocument/2006/relationships/tags" Target="../tags/tag1059.xml"/><Relationship Id="rId42" Type="http://schemas.openxmlformats.org/officeDocument/2006/relationships/tags" Target="../tags/tag1058.xml"/><Relationship Id="rId41" Type="http://schemas.openxmlformats.org/officeDocument/2006/relationships/tags" Target="../tags/tag1057.xml"/><Relationship Id="rId40" Type="http://schemas.openxmlformats.org/officeDocument/2006/relationships/tags" Target="../tags/tag1056.xml"/><Relationship Id="rId4" Type="http://schemas.openxmlformats.org/officeDocument/2006/relationships/image" Target="../media/image348.png"/><Relationship Id="rId39" Type="http://schemas.openxmlformats.org/officeDocument/2006/relationships/tags" Target="../tags/tag1055.xml"/><Relationship Id="rId38" Type="http://schemas.openxmlformats.org/officeDocument/2006/relationships/tags" Target="../tags/tag1054.xml"/><Relationship Id="rId37" Type="http://schemas.openxmlformats.org/officeDocument/2006/relationships/tags" Target="../tags/tag1053.xml"/><Relationship Id="rId36" Type="http://schemas.openxmlformats.org/officeDocument/2006/relationships/tags" Target="../tags/tag1052.xml"/><Relationship Id="rId35" Type="http://schemas.openxmlformats.org/officeDocument/2006/relationships/tags" Target="../tags/tag1051.xml"/><Relationship Id="rId34" Type="http://schemas.openxmlformats.org/officeDocument/2006/relationships/tags" Target="../tags/tag1050.xml"/><Relationship Id="rId33" Type="http://schemas.openxmlformats.org/officeDocument/2006/relationships/tags" Target="../tags/tag1049.xml"/><Relationship Id="rId32" Type="http://schemas.openxmlformats.org/officeDocument/2006/relationships/tags" Target="../tags/tag1048.xml"/><Relationship Id="rId31" Type="http://schemas.openxmlformats.org/officeDocument/2006/relationships/tags" Target="../tags/tag1047.xml"/><Relationship Id="rId30" Type="http://schemas.openxmlformats.org/officeDocument/2006/relationships/tags" Target="../tags/tag1046.xml"/><Relationship Id="rId3" Type="http://schemas.openxmlformats.org/officeDocument/2006/relationships/tags" Target="../tags/tag1032.xml"/><Relationship Id="rId29" Type="http://schemas.openxmlformats.org/officeDocument/2006/relationships/image" Target="../media/image360.png"/><Relationship Id="rId28" Type="http://schemas.openxmlformats.org/officeDocument/2006/relationships/tags" Target="../tags/tag1045.xml"/><Relationship Id="rId27" Type="http://schemas.openxmlformats.org/officeDocument/2006/relationships/image" Target="../media/image359.png"/><Relationship Id="rId26" Type="http://schemas.openxmlformats.org/officeDocument/2006/relationships/tags" Target="../tags/tag1044.xml"/><Relationship Id="rId25" Type="http://schemas.openxmlformats.org/officeDocument/2006/relationships/image" Target="../media/image358.png"/><Relationship Id="rId24" Type="http://schemas.openxmlformats.org/officeDocument/2006/relationships/tags" Target="../tags/tag1043.xml"/><Relationship Id="rId23" Type="http://schemas.openxmlformats.org/officeDocument/2006/relationships/tags" Target="../tags/tag1042.xml"/><Relationship Id="rId22" Type="http://schemas.openxmlformats.org/officeDocument/2006/relationships/image" Target="../media/image357.png"/><Relationship Id="rId21" Type="http://schemas.openxmlformats.org/officeDocument/2006/relationships/tags" Target="../tags/tag1041.xml"/><Relationship Id="rId20" Type="http://schemas.openxmlformats.org/officeDocument/2006/relationships/image" Target="../media/image356.png"/><Relationship Id="rId2" Type="http://schemas.openxmlformats.org/officeDocument/2006/relationships/tags" Target="../tags/tag1031.xml"/><Relationship Id="rId19" Type="http://schemas.openxmlformats.org/officeDocument/2006/relationships/tags" Target="../tags/tag1040.xml"/><Relationship Id="rId18" Type="http://schemas.openxmlformats.org/officeDocument/2006/relationships/image" Target="../media/image355.png"/><Relationship Id="rId17" Type="http://schemas.openxmlformats.org/officeDocument/2006/relationships/tags" Target="../tags/tag1039.xml"/><Relationship Id="rId16" Type="http://schemas.openxmlformats.org/officeDocument/2006/relationships/image" Target="../media/image354.png"/><Relationship Id="rId15" Type="http://schemas.openxmlformats.org/officeDocument/2006/relationships/tags" Target="../tags/tag1038.xml"/><Relationship Id="rId14" Type="http://schemas.openxmlformats.org/officeDocument/2006/relationships/image" Target="../media/image353.png"/><Relationship Id="rId13" Type="http://schemas.openxmlformats.org/officeDocument/2006/relationships/tags" Target="../tags/tag1037.xml"/><Relationship Id="rId12" Type="http://schemas.openxmlformats.org/officeDocument/2006/relationships/image" Target="../media/image352.png"/><Relationship Id="rId11" Type="http://schemas.openxmlformats.org/officeDocument/2006/relationships/tags" Target="../tags/tag1036.xml"/><Relationship Id="rId10" Type="http://schemas.openxmlformats.org/officeDocument/2006/relationships/image" Target="../media/image351.png"/><Relationship Id="rId1" Type="http://schemas.openxmlformats.org/officeDocument/2006/relationships/tags" Target="../tags/tag1030.xml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75.xml"/><Relationship Id="rId5" Type="http://schemas.openxmlformats.org/officeDocument/2006/relationships/tags" Target="../tags/tag1074.xml"/><Relationship Id="rId4" Type="http://schemas.openxmlformats.org/officeDocument/2006/relationships/image" Target="../media/image369.png"/><Relationship Id="rId3" Type="http://schemas.openxmlformats.org/officeDocument/2006/relationships/tags" Target="../tags/tag1073.xml"/><Relationship Id="rId2" Type="http://schemas.openxmlformats.org/officeDocument/2006/relationships/tags" Target="../tags/tag1072.xml"/><Relationship Id="rId1" Type="http://schemas.openxmlformats.org/officeDocument/2006/relationships/tags" Target="../tags/tag1071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1.png"/><Relationship Id="rId8" Type="http://schemas.openxmlformats.org/officeDocument/2006/relationships/tags" Target="../tags/tag1082.xml"/><Relationship Id="rId7" Type="http://schemas.openxmlformats.org/officeDocument/2006/relationships/tags" Target="../tags/tag1081.xml"/><Relationship Id="rId6" Type="http://schemas.openxmlformats.org/officeDocument/2006/relationships/image" Target="../media/image370.png"/><Relationship Id="rId5" Type="http://schemas.openxmlformats.org/officeDocument/2006/relationships/tags" Target="../tags/tag1080.xml"/><Relationship Id="rId49" Type="http://schemas.openxmlformats.org/officeDocument/2006/relationships/slideLayout" Target="../slideLayouts/slideLayout2.xml"/><Relationship Id="rId48" Type="http://schemas.openxmlformats.org/officeDocument/2006/relationships/tags" Target="../tags/tag1108.xml"/><Relationship Id="rId47" Type="http://schemas.openxmlformats.org/officeDocument/2006/relationships/tags" Target="../tags/tag1107.xml"/><Relationship Id="rId46" Type="http://schemas.openxmlformats.org/officeDocument/2006/relationships/tags" Target="../tags/tag1106.xml"/><Relationship Id="rId45" Type="http://schemas.openxmlformats.org/officeDocument/2006/relationships/tags" Target="../tags/tag1105.xml"/><Relationship Id="rId44" Type="http://schemas.openxmlformats.org/officeDocument/2006/relationships/tags" Target="../tags/tag1104.xml"/><Relationship Id="rId43" Type="http://schemas.openxmlformats.org/officeDocument/2006/relationships/image" Target="../media/image384.png"/><Relationship Id="rId42" Type="http://schemas.openxmlformats.org/officeDocument/2006/relationships/tags" Target="../tags/tag1103.xml"/><Relationship Id="rId41" Type="http://schemas.openxmlformats.org/officeDocument/2006/relationships/tags" Target="../tags/tag1102.xml"/><Relationship Id="rId40" Type="http://schemas.openxmlformats.org/officeDocument/2006/relationships/tags" Target="../tags/tag1101.xml"/><Relationship Id="rId4" Type="http://schemas.openxmlformats.org/officeDocument/2006/relationships/tags" Target="../tags/tag1079.xml"/><Relationship Id="rId39" Type="http://schemas.openxmlformats.org/officeDocument/2006/relationships/tags" Target="../tags/tag1100.xml"/><Relationship Id="rId38" Type="http://schemas.openxmlformats.org/officeDocument/2006/relationships/tags" Target="../tags/tag1099.xml"/><Relationship Id="rId37" Type="http://schemas.openxmlformats.org/officeDocument/2006/relationships/tags" Target="../tags/tag1098.xml"/><Relationship Id="rId36" Type="http://schemas.openxmlformats.org/officeDocument/2006/relationships/tags" Target="../tags/tag1097.xml"/><Relationship Id="rId35" Type="http://schemas.openxmlformats.org/officeDocument/2006/relationships/tags" Target="../tags/tag1096.xml"/><Relationship Id="rId34" Type="http://schemas.openxmlformats.org/officeDocument/2006/relationships/image" Target="../media/image383.png"/><Relationship Id="rId33" Type="http://schemas.openxmlformats.org/officeDocument/2006/relationships/tags" Target="../tags/tag1095.xml"/><Relationship Id="rId32" Type="http://schemas.openxmlformats.org/officeDocument/2006/relationships/image" Target="../media/image382.png"/><Relationship Id="rId31" Type="http://schemas.openxmlformats.org/officeDocument/2006/relationships/tags" Target="../tags/tag1094.xml"/><Relationship Id="rId30" Type="http://schemas.openxmlformats.org/officeDocument/2006/relationships/image" Target="../media/image381.png"/><Relationship Id="rId3" Type="http://schemas.openxmlformats.org/officeDocument/2006/relationships/tags" Target="../tags/tag1078.xml"/><Relationship Id="rId29" Type="http://schemas.openxmlformats.org/officeDocument/2006/relationships/tags" Target="../tags/tag1093.xml"/><Relationship Id="rId28" Type="http://schemas.openxmlformats.org/officeDocument/2006/relationships/image" Target="../media/image380.png"/><Relationship Id="rId27" Type="http://schemas.openxmlformats.org/officeDocument/2006/relationships/tags" Target="../tags/tag1092.xml"/><Relationship Id="rId26" Type="http://schemas.openxmlformats.org/officeDocument/2006/relationships/image" Target="../media/image379.png"/><Relationship Id="rId25" Type="http://schemas.openxmlformats.org/officeDocument/2006/relationships/tags" Target="../tags/tag1091.xml"/><Relationship Id="rId24" Type="http://schemas.openxmlformats.org/officeDocument/2006/relationships/image" Target="../media/image378.png"/><Relationship Id="rId23" Type="http://schemas.openxmlformats.org/officeDocument/2006/relationships/tags" Target="../tags/tag1090.xml"/><Relationship Id="rId22" Type="http://schemas.openxmlformats.org/officeDocument/2006/relationships/image" Target="../media/image377.png"/><Relationship Id="rId21" Type="http://schemas.openxmlformats.org/officeDocument/2006/relationships/tags" Target="../tags/tag1089.xml"/><Relationship Id="rId20" Type="http://schemas.openxmlformats.org/officeDocument/2006/relationships/image" Target="../media/image376.png"/><Relationship Id="rId2" Type="http://schemas.openxmlformats.org/officeDocument/2006/relationships/tags" Target="../tags/tag1077.xml"/><Relationship Id="rId19" Type="http://schemas.openxmlformats.org/officeDocument/2006/relationships/tags" Target="../tags/tag1088.xml"/><Relationship Id="rId18" Type="http://schemas.openxmlformats.org/officeDocument/2006/relationships/tags" Target="../tags/tag1087.xml"/><Relationship Id="rId17" Type="http://schemas.openxmlformats.org/officeDocument/2006/relationships/image" Target="../media/image375.png"/><Relationship Id="rId16" Type="http://schemas.openxmlformats.org/officeDocument/2006/relationships/tags" Target="../tags/tag1086.xml"/><Relationship Id="rId15" Type="http://schemas.openxmlformats.org/officeDocument/2006/relationships/image" Target="../media/image374.png"/><Relationship Id="rId14" Type="http://schemas.openxmlformats.org/officeDocument/2006/relationships/tags" Target="../tags/tag1085.xml"/><Relationship Id="rId13" Type="http://schemas.openxmlformats.org/officeDocument/2006/relationships/image" Target="../media/image373.png"/><Relationship Id="rId12" Type="http://schemas.openxmlformats.org/officeDocument/2006/relationships/tags" Target="../tags/tag1084.xml"/><Relationship Id="rId11" Type="http://schemas.openxmlformats.org/officeDocument/2006/relationships/image" Target="../media/image372.png"/><Relationship Id="rId10" Type="http://schemas.openxmlformats.org/officeDocument/2006/relationships/tags" Target="../tags/tag1083.xml"/><Relationship Id="rId1" Type="http://schemas.openxmlformats.org/officeDocument/2006/relationships/tags" Target="../tags/tag107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14.xml"/><Relationship Id="rId6" Type="http://schemas.openxmlformats.org/officeDocument/2006/relationships/tags" Target="../tags/tag1113.xml"/><Relationship Id="rId5" Type="http://schemas.openxmlformats.org/officeDocument/2006/relationships/tags" Target="../tags/tag1112.xml"/><Relationship Id="rId4" Type="http://schemas.openxmlformats.org/officeDocument/2006/relationships/image" Target="../media/image385.png"/><Relationship Id="rId3" Type="http://schemas.openxmlformats.org/officeDocument/2006/relationships/tags" Target="../tags/tag1111.xml"/><Relationship Id="rId2" Type="http://schemas.openxmlformats.org/officeDocument/2006/relationships/tags" Target="../tags/tag1110.xml"/><Relationship Id="rId1" Type="http://schemas.openxmlformats.org/officeDocument/2006/relationships/tags" Target="../tags/tag110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1121.xml"/><Relationship Id="rId8" Type="http://schemas.openxmlformats.org/officeDocument/2006/relationships/tags" Target="../tags/tag1120.xml"/><Relationship Id="rId7" Type="http://schemas.openxmlformats.org/officeDocument/2006/relationships/tags" Target="../tags/tag1119.xml"/><Relationship Id="rId6" Type="http://schemas.openxmlformats.org/officeDocument/2006/relationships/image" Target="../media/image387.png"/><Relationship Id="rId5" Type="http://schemas.openxmlformats.org/officeDocument/2006/relationships/tags" Target="../tags/tag1118.xml"/><Relationship Id="rId4" Type="http://schemas.openxmlformats.org/officeDocument/2006/relationships/image" Target="../media/image386.png"/><Relationship Id="rId3" Type="http://schemas.openxmlformats.org/officeDocument/2006/relationships/tags" Target="../tags/tag1117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1136.xml"/><Relationship Id="rId26" Type="http://schemas.openxmlformats.org/officeDocument/2006/relationships/image" Target="../media/image390.png"/><Relationship Id="rId25" Type="http://schemas.openxmlformats.org/officeDocument/2006/relationships/tags" Target="../tags/tag1135.xml"/><Relationship Id="rId24" Type="http://schemas.openxmlformats.org/officeDocument/2006/relationships/image" Target="../media/image389.png"/><Relationship Id="rId23" Type="http://schemas.openxmlformats.org/officeDocument/2006/relationships/tags" Target="../tags/tag1134.xml"/><Relationship Id="rId22" Type="http://schemas.openxmlformats.org/officeDocument/2006/relationships/tags" Target="../tags/tag1133.xml"/><Relationship Id="rId21" Type="http://schemas.openxmlformats.org/officeDocument/2006/relationships/tags" Target="../tags/tag1132.xml"/><Relationship Id="rId20" Type="http://schemas.openxmlformats.org/officeDocument/2006/relationships/tags" Target="../tags/tag1131.xml"/><Relationship Id="rId2" Type="http://schemas.openxmlformats.org/officeDocument/2006/relationships/tags" Target="../tags/tag1116.xml"/><Relationship Id="rId19" Type="http://schemas.openxmlformats.org/officeDocument/2006/relationships/tags" Target="../tags/tag1130.xml"/><Relationship Id="rId18" Type="http://schemas.openxmlformats.org/officeDocument/2006/relationships/tags" Target="../tags/tag1129.xml"/><Relationship Id="rId17" Type="http://schemas.openxmlformats.org/officeDocument/2006/relationships/tags" Target="../tags/tag1128.xml"/><Relationship Id="rId16" Type="http://schemas.openxmlformats.org/officeDocument/2006/relationships/tags" Target="../tags/tag1127.xml"/><Relationship Id="rId15" Type="http://schemas.openxmlformats.org/officeDocument/2006/relationships/tags" Target="../tags/tag1126.xml"/><Relationship Id="rId14" Type="http://schemas.openxmlformats.org/officeDocument/2006/relationships/tags" Target="../tags/tag1125.xml"/><Relationship Id="rId13" Type="http://schemas.openxmlformats.org/officeDocument/2006/relationships/tags" Target="../tags/tag1124.xml"/><Relationship Id="rId12" Type="http://schemas.openxmlformats.org/officeDocument/2006/relationships/tags" Target="../tags/tag1123.xml"/><Relationship Id="rId11" Type="http://schemas.openxmlformats.org/officeDocument/2006/relationships/tags" Target="../tags/tag1122.xml"/><Relationship Id="rId10" Type="http://schemas.openxmlformats.org/officeDocument/2006/relationships/image" Target="../media/image388.png"/><Relationship Id="rId1" Type="http://schemas.openxmlformats.org/officeDocument/2006/relationships/tags" Target="../tags/tag1115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tags" Target="../tags/tag1143.xml"/><Relationship Id="rId8" Type="http://schemas.openxmlformats.org/officeDocument/2006/relationships/tags" Target="../tags/tag1142.xml"/><Relationship Id="rId7" Type="http://schemas.openxmlformats.org/officeDocument/2006/relationships/image" Target="../media/image392.png"/><Relationship Id="rId6" Type="http://schemas.openxmlformats.org/officeDocument/2006/relationships/tags" Target="../tags/tag1141.xml"/><Relationship Id="rId5" Type="http://schemas.openxmlformats.org/officeDocument/2006/relationships/tags" Target="../tags/tag1140.xml"/><Relationship Id="rId4" Type="http://schemas.openxmlformats.org/officeDocument/2006/relationships/image" Target="../media/image391.png"/><Relationship Id="rId3" Type="http://schemas.openxmlformats.org/officeDocument/2006/relationships/tags" Target="../tags/tag1139.xml"/><Relationship Id="rId2" Type="http://schemas.openxmlformats.org/officeDocument/2006/relationships/tags" Target="../tags/tag1138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137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tags" Target="../tags/tag1151.xml"/><Relationship Id="rId8" Type="http://schemas.openxmlformats.org/officeDocument/2006/relationships/tags" Target="../tags/tag1150.xml"/><Relationship Id="rId7" Type="http://schemas.openxmlformats.org/officeDocument/2006/relationships/tags" Target="../tags/tag1149.xml"/><Relationship Id="rId6" Type="http://schemas.openxmlformats.org/officeDocument/2006/relationships/tags" Target="../tags/tag1148.xml"/><Relationship Id="rId5" Type="http://schemas.openxmlformats.org/officeDocument/2006/relationships/tags" Target="../tags/tag1147.xml"/><Relationship Id="rId4" Type="http://schemas.openxmlformats.org/officeDocument/2006/relationships/image" Target="../media/image393.png"/><Relationship Id="rId3" Type="http://schemas.openxmlformats.org/officeDocument/2006/relationships/tags" Target="../tags/tag1146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395.png"/><Relationship Id="rId24" Type="http://schemas.openxmlformats.org/officeDocument/2006/relationships/tags" Target="../tags/tag1165.xml"/><Relationship Id="rId23" Type="http://schemas.openxmlformats.org/officeDocument/2006/relationships/tags" Target="../tags/tag1164.xml"/><Relationship Id="rId22" Type="http://schemas.openxmlformats.org/officeDocument/2006/relationships/image" Target="../media/image394.png"/><Relationship Id="rId21" Type="http://schemas.openxmlformats.org/officeDocument/2006/relationships/tags" Target="../tags/tag1163.xml"/><Relationship Id="rId20" Type="http://schemas.openxmlformats.org/officeDocument/2006/relationships/tags" Target="../tags/tag1162.xml"/><Relationship Id="rId2" Type="http://schemas.openxmlformats.org/officeDocument/2006/relationships/tags" Target="../tags/tag1145.xml"/><Relationship Id="rId19" Type="http://schemas.openxmlformats.org/officeDocument/2006/relationships/tags" Target="../tags/tag1161.xml"/><Relationship Id="rId18" Type="http://schemas.openxmlformats.org/officeDocument/2006/relationships/tags" Target="../tags/tag1160.xml"/><Relationship Id="rId17" Type="http://schemas.openxmlformats.org/officeDocument/2006/relationships/tags" Target="../tags/tag1159.xml"/><Relationship Id="rId16" Type="http://schemas.openxmlformats.org/officeDocument/2006/relationships/tags" Target="../tags/tag1158.xml"/><Relationship Id="rId15" Type="http://schemas.openxmlformats.org/officeDocument/2006/relationships/tags" Target="../tags/tag1157.xml"/><Relationship Id="rId14" Type="http://schemas.openxmlformats.org/officeDocument/2006/relationships/tags" Target="../tags/tag1156.xml"/><Relationship Id="rId13" Type="http://schemas.openxmlformats.org/officeDocument/2006/relationships/tags" Target="../tags/tag1155.xml"/><Relationship Id="rId12" Type="http://schemas.openxmlformats.org/officeDocument/2006/relationships/tags" Target="../tags/tag1154.xml"/><Relationship Id="rId11" Type="http://schemas.openxmlformats.org/officeDocument/2006/relationships/tags" Target="../tags/tag1153.xml"/><Relationship Id="rId10" Type="http://schemas.openxmlformats.org/officeDocument/2006/relationships/tags" Target="../tags/tag1152.xml"/><Relationship Id="rId1" Type="http://schemas.openxmlformats.org/officeDocument/2006/relationships/tags" Target="../tags/tag1144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1171.xml"/><Relationship Id="rId8" Type="http://schemas.openxmlformats.org/officeDocument/2006/relationships/image" Target="../media/image398.png"/><Relationship Id="rId7" Type="http://schemas.openxmlformats.org/officeDocument/2006/relationships/tags" Target="../tags/tag1170.xml"/><Relationship Id="rId6" Type="http://schemas.openxmlformats.org/officeDocument/2006/relationships/image" Target="../media/image397.png"/><Relationship Id="rId5" Type="http://schemas.openxmlformats.org/officeDocument/2006/relationships/tags" Target="../tags/tag1169.xml"/><Relationship Id="rId4" Type="http://schemas.openxmlformats.org/officeDocument/2006/relationships/image" Target="../media/image396.png"/><Relationship Id="rId3" Type="http://schemas.openxmlformats.org/officeDocument/2006/relationships/tags" Target="../tags/tag1168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180.xml"/><Relationship Id="rId21" Type="http://schemas.openxmlformats.org/officeDocument/2006/relationships/tags" Target="../tags/tag1179.xml"/><Relationship Id="rId20" Type="http://schemas.openxmlformats.org/officeDocument/2006/relationships/tags" Target="../tags/tag1178.xml"/><Relationship Id="rId2" Type="http://schemas.openxmlformats.org/officeDocument/2006/relationships/tags" Target="../tags/tag1167.xml"/><Relationship Id="rId19" Type="http://schemas.openxmlformats.org/officeDocument/2006/relationships/tags" Target="../tags/tag1177.xml"/><Relationship Id="rId18" Type="http://schemas.openxmlformats.org/officeDocument/2006/relationships/tags" Target="../tags/tag1176.xml"/><Relationship Id="rId17" Type="http://schemas.openxmlformats.org/officeDocument/2006/relationships/tags" Target="../tags/tag1175.xml"/><Relationship Id="rId16" Type="http://schemas.openxmlformats.org/officeDocument/2006/relationships/image" Target="../media/image402.png"/><Relationship Id="rId15" Type="http://schemas.openxmlformats.org/officeDocument/2006/relationships/tags" Target="../tags/tag1174.xml"/><Relationship Id="rId14" Type="http://schemas.openxmlformats.org/officeDocument/2006/relationships/image" Target="../media/image401.png"/><Relationship Id="rId13" Type="http://schemas.openxmlformats.org/officeDocument/2006/relationships/tags" Target="../tags/tag1173.xml"/><Relationship Id="rId12" Type="http://schemas.openxmlformats.org/officeDocument/2006/relationships/image" Target="../media/image400.png"/><Relationship Id="rId11" Type="http://schemas.openxmlformats.org/officeDocument/2006/relationships/tags" Target="../tags/tag1172.xml"/><Relationship Id="rId10" Type="http://schemas.openxmlformats.org/officeDocument/2006/relationships/image" Target="../media/image399.png"/><Relationship Id="rId1" Type="http://schemas.openxmlformats.org/officeDocument/2006/relationships/tags" Target="../tags/tag1166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85.xml"/><Relationship Id="rId5" Type="http://schemas.openxmlformats.org/officeDocument/2006/relationships/tags" Target="../tags/tag1184.xml"/><Relationship Id="rId4" Type="http://schemas.openxmlformats.org/officeDocument/2006/relationships/image" Target="../media/image403.png"/><Relationship Id="rId3" Type="http://schemas.openxmlformats.org/officeDocument/2006/relationships/tags" Target="../tags/tag1183.xml"/><Relationship Id="rId2" Type="http://schemas.openxmlformats.org/officeDocument/2006/relationships/tags" Target="../tags/tag1182.xml"/><Relationship Id="rId1" Type="http://schemas.openxmlformats.org/officeDocument/2006/relationships/tags" Target="../tags/tag118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1192.xml"/><Relationship Id="rId8" Type="http://schemas.openxmlformats.org/officeDocument/2006/relationships/tags" Target="../tags/tag1191.xml"/><Relationship Id="rId7" Type="http://schemas.openxmlformats.org/officeDocument/2006/relationships/tags" Target="../tags/tag1190.xml"/><Relationship Id="rId6" Type="http://schemas.openxmlformats.org/officeDocument/2006/relationships/image" Target="../media/image405.png"/><Relationship Id="rId5" Type="http://schemas.openxmlformats.org/officeDocument/2006/relationships/tags" Target="../tags/tag1189.xml"/><Relationship Id="rId4" Type="http://schemas.openxmlformats.org/officeDocument/2006/relationships/image" Target="../media/image404.png"/><Relationship Id="rId3" Type="http://schemas.openxmlformats.org/officeDocument/2006/relationships/tags" Target="../tags/tag1188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406.png"/><Relationship Id="rId27" Type="http://schemas.openxmlformats.org/officeDocument/2006/relationships/tags" Target="../tags/tag1210.xml"/><Relationship Id="rId26" Type="http://schemas.openxmlformats.org/officeDocument/2006/relationships/tags" Target="../tags/tag1209.xml"/><Relationship Id="rId25" Type="http://schemas.openxmlformats.org/officeDocument/2006/relationships/tags" Target="../tags/tag1208.xml"/><Relationship Id="rId24" Type="http://schemas.openxmlformats.org/officeDocument/2006/relationships/tags" Target="../tags/tag1207.xml"/><Relationship Id="rId23" Type="http://schemas.openxmlformats.org/officeDocument/2006/relationships/tags" Target="../tags/tag1206.xml"/><Relationship Id="rId22" Type="http://schemas.openxmlformats.org/officeDocument/2006/relationships/tags" Target="../tags/tag1205.xml"/><Relationship Id="rId21" Type="http://schemas.openxmlformats.org/officeDocument/2006/relationships/tags" Target="../tags/tag1204.xml"/><Relationship Id="rId20" Type="http://schemas.openxmlformats.org/officeDocument/2006/relationships/tags" Target="../tags/tag1203.xml"/><Relationship Id="rId2" Type="http://schemas.openxmlformats.org/officeDocument/2006/relationships/tags" Target="../tags/tag1187.xml"/><Relationship Id="rId19" Type="http://schemas.openxmlformats.org/officeDocument/2006/relationships/tags" Target="../tags/tag1202.xml"/><Relationship Id="rId18" Type="http://schemas.openxmlformats.org/officeDocument/2006/relationships/tags" Target="../tags/tag1201.xml"/><Relationship Id="rId17" Type="http://schemas.openxmlformats.org/officeDocument/2006/relationships/tags" Target="../tags/tag1200.xml"/><Relationship Id="rId16" Type="http://schemas.openxmlformats.org/officeDocument/2006/relationships/tags" Target="../tags/tag1199.xml"/><Relationship Id="rId15" Type="http://schemas.openxmlformats.org/officeDocument/2006/relationships/tags" Target="../tags/tag1198.xml"/><Relationship Id="rId14" Type="http://schemas.openxmlformats.org/officeDocument/2006/relationships/tags" Target="../tags/tag1197.xml"/><Relationship Id="rId13" Type="http://schemas.openxmlformats.org/officeDocument/2006/relationships/tags" Target="../tags/tag1196.xml"/><Relationship Id="rId12" Type="http://schemas.openxmlformats.org/officeDocument/2006/relationships/tags" Target="../tags/tag1195.xml"/><Relationship Id="rId11" Type="http://schemas.openxmlformats.org/officeDocument/2006/relationships/tags" Target="../tags/tag1194.xml"/><Relationship Id="rId10" Type="http://schemas.openxmlformats.org/officeDocument/2006/relationships/tags" Target="../tags/tag1193.xml"/><Relationship Id="rId1" Type="http://schemas.openxmlformats.org/officeDocument/2006/relationships/tags" Target="../tags/tag1186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1218.xml"/><Relationship Id="rId8" Type="http://schemas.openxmlformats.org/officeDocument/2006/relationships/tags" Target="../tags/tag1217.xml"/><Relationship Id="rId7" Type="http://schemas.openxmlformats.org/officeDocument/2006/relationships/tags" Target="../tags/tag1216.xml"/><Relationship Id="rId6" Type="http://schemas.openxmlformats.org/officeDocument/2006/relationships/tags" Target="../tags/tag1215.xml"/><Relationship Id="rId5" Type="http://schemas.openxmlformats.org/officeDocument/2006/relationships/tags" Target="../tags/tag1214.xml"/><Relationship Id="rId4" Type="http://schemas.openxmlformats.org/officeDocument/2006/relationships/image" Target="../media/image407.png"/><Relationship Id="rId3" Type="http://schemas.openxmlformats.org/officeDocument/2006/relationships/tags" Target="../tags/tag1213.xml"/><Relationship Id="rId2" Type="http://schemas.openxmlformats.org/officeDocument/2006/relationships/tags" Target="../tags/tag121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211.xml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23.xml"/><Relationship Id="rId5" Type="http://schemas.openxmlformats.org/officeDocument/2006/relationships/tags" Target="../tags/tag1222.xml"/><Relationship Id="rId4" Type="http://schemas.openxmlformats.org/officeDocument/2006/relationships/image" Target="../media/image408.png"/><Relationship Id="rId3" Type="http://schemas.openxmlformats.org/officeDocument/2006/relationships/tags" Target="../tags/tag1221.xml"/><Relationship Id="rId2" Type="http://schemas.openxmlformats.org/officeDocument/2006/relationships/tags" Target="../tags/tag1220.xml"/><Relationship Id="rId1" Type="http://schemas.openxmlformats.org/officeDocument/2006/relationships/tags" Target="../tags/tag1219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1230.xml"/><Relationship Id="rId8" Type="http://schemas.openxmlformats.org/officeDocument/2006/relationships/tags" Target="../tags/tag1229.xml"/><Relationship Id="rId7" Type="http://schemas.openxmlformats.org/officeDocument/2006/relationships/tags" Target="../tags/tag1228.xml"/><Relationship Id="rId6" Type="http://schemas.openxmlformats.org/officeDocument/2006/relationships/image" Target="../media/image410.png"/><Relationship Id="rId5" Type="http://schemas.openxmlformats.org/officeDocument/2006/relationships/tags" Target="../tags/tag1227.xml"/><Relationship Id="rId4" Type="http://schemas.openxmlformats.org/officeDocument/2006/relationships/image" Target="../media/image409.png"/><Relationship Id="rId3" Type="http://schemas.openxmlformats.org/officeDocument/2006/relationships/tags" Target="../tags/tag1226.xml"/><Relationship Id="rId2" Type="http://schemas.openxmlformats.org/officeDocument/2006/relationships/tags" Target="../tags/tag1225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12.png"/><Relationship Id="rId13" Type="http://schemas.openxmlformats.org/officeDocument/2006/relationships/tags" Target="../tags/tag1233.xml"/><Relationship Id="rId12" Type="http://schemas.openxmlformats.org/officeDocument/2006/relationships/image" Target="../media/image411.png"/><Relationship Id="rId11" Type="http://schemas.openxmlformats.org/officeDocument/2006/relationships/tags" Target="../tags/tag1232.xml"/><Relationship Id="rId10" Type="http://schemas.openxmlformats.org/officeDocument/2006/relationships/tags" Target="../tags/tag1231.xml"/><Relationship Id="rId1" Type="http://schemas.openxmlformats.org/officeDocument/2006/relationships/tags" Target="../tags/tag1224.xml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37.xml"/><Relationship Id="rId4" Type="http://schemas.openxmlformats.org/officeDocument/2006/relationships/image" Target="../media/image413.png"/><Relationship Id="rId3" Type="http://schemas.openxmlformats.org/officeDocument/2006/relationships/tags" Target="../tags/tag1236.xml"/><Relationship Id="rId2" Type="http://schemas.openxmlformats.org/officeDocument/2006/relationships/tags" Target="../tags/tag1235.xml"/><Relationship Id="rId1" Type="http://schemas.openxmlformats.org/officeDocument/2006/relationships/tags" Target="../tags/tag123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41.xml"/><Relationship Id="rId4" Type="http://schemas.openxmlformats.org/officeDocument/2006/relationships/image" Target="../media/image414.png"/><Relationship Id="rId3" Type="http://schemas.openxmlformats.org/officeDocument/2006/relationships/tags" Target="../tags/tag1240.xml"/><Relationship Id="rId2" Type="http://schemas.openxmlformats.org/officeDocument/2006/relationships/tags" Target="../tags/tag1239.xml"/><Relationship Id="rId1" Type="http://schemas.openxmlformats.org/officeDocument/2006/relationships/tags" Target="../tags/tag1238.xml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45.xml"/><Relationship Id="rId4" Type="http://schemas.openxmlformats.org/officeDocument/2006/relationships/image" Target="../media/image415.png"/><Relationship Id="rId3" Type="http://schemas.openxmlformats.org/officeDocument/2006/relationships/tags" Target="../tags/tag1244.xml"/><Relationship Id="rId2" Type="http://schemas.openxmlformats.org/officeDocument/2006/relationships/tags" Target="../tags/tag1243.xml"/><Relationship Id="rId1" Type="http://schemas.openxmlformats.org/officeDocument/2006/relationships/tags" Target="../tags/tag1242.xml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49.xml"/><Relationship Id="rId4" Type="http://schemas.openxmlformats.org/officeDocument/2006/relationships/image" Target="../media/image416.png"/><Relationship Id="rId3" Type="http://schemas.openxmlformats.org/officeDocument/2006/relationships/tags" Target="../tags/tag1248.xml"/><Relationship Id="rId2" Type="http://schemas.openxmlformats.org/officeDocument/2006/relationships/tags" Target="../tags/tag1247.xml"/><Relationship Id="rId1" Type="http://schemas.openxmlformats.org/officeDocument/2006/relationships/tags" Target="../tags/tag1246.xml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53.xml"/><Relationship Id="rId4" Type="http://schemas.openxmlformats.org/officeDocument/2006/relationships/image" Target="../media/image417.png"/><Relationship Id="rId3" Type="http://schemas.openxmlformats.org/officeDocument/2006/relationships/tags" Target="../tags/tag1252.xml"/><Relationship Id="rId2" Type="http://schemas.openxmlformats.org/officeDocument/2006/relationships/tags" Target="../tags/tag1251.xml"/><Relationship Id="rId1" Type="http://schemas.openxmlformats.org/officeDocument/2006/relationships/tags" Target="../tags/tag1250.xml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57.xml"/><Relationship Id="rId4" Type="http://schemas.openxmlformats.org/officeDocument/2006/relationships/image" Target="../media/image418.png"/><Relationship Id="rId3" Type="http://schemas.openxmlformats.org/officeDocument/2006/relationships/tags" Target="../tags/tag1256.xml"/><Relationship Id="rId2" Type="http://schemas.openxmlformats.org/officeDocument/2006/relationships/tags" Target="../tags/tag1255.xml"/><Relationship Id="rId1" Type="http://schemas.openxmlformats.org/officeDocument/2006/relationships/tags" Target="../tags/tag1254.xml"/></Relationships>
</file>

<file path=ppt/slides/_rels/slide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61.xml"/><Relationship Id="rId4" Type="http://schemas.openxmlformats.org/officeDocument/2006/relationships/image" Target="../media/image419.png"/><Relationship Id="rId3" Type="http://schemas.openxmlformats.org/officeDocument/2006/relationships/tags" Target="../tags/tag1260.xml"/><Relationship Id="rId2" Type="http://schemas.openxmlformats.org/officeDocument/2006/relationships/tags" Target="../tags/tag1259.xml"/><Relationship Id="rId1" Type="http://schemas.openxmlformats.org/officeDocument/2006/relationships/tags" Target="../tags/tag1258.xml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65.xml"/><Relationship Id="rId4" Type="http://schemas.openxmlformats.org/officeDocument/2006/relationships/image" Target="../media/image420.png"/><Relationship Id="rId3" Type="http://schemas.openxmlformats.org/officeDocument/2006/relationships/tags" Target="../tags/tag1264.xml"/><Relationship Id="rId2" Type="http://schemas.openxmlformats.org/officeDocument/2006/relationships/tags" Target="../tags/tag1263.xml"/><Relationship Id="rId1" Type="http://schemas.openxmlformats.org/officeDocument/2006/relationships/tags" Target="../tags/tag1262.xml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69.xml"/><Relationship Id="rId4" Type="http://schemas.openxmlformats.org/officeDocument/2006/relationships/image" Target="../media/image421.png"/><Relationship Id="rId3" Type="http://schemas.openxmlformats.org/officeDocument/2006/relationships/tags" Target="../tags/tag1268.xml"/><Relationship Id="rId2" Type="http://schemas.openxmlformats.org/officeDocument/2006/relationships/tags" Target="../tags/tag1267.xml"/><Relationship Id="rId1" Type="http://schemas.openxmlformats.org/officeDocument/2006/relationships/tags" Target="../tags/tag1266.xml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3.xml"/><Relationship Id="rId4" Type="http://schemas.openxmlformats.org/officeDocument/2006/relationships/image" Target="../media/image422.png"/><Relationship Id="rId3" Type="http://schemas.openxmlformats.org/officeDocument/2006/relationships/tags" Target="../tags/tag1272.xml"/><Relationship Id="rId2" Type="http://schemas.openxmlformats.org/officeDocument/2006/relationships/tags" Target="../tags/tag1271.xml"/><Relationship Id="rId1" Type="http://schemas.openxmlformats.org/officeDocument/2006/relationships/tags" Target="../tags/tag1270.xml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77.xml"/><Relationship Id="rId4" Type="http://schemas.openxmlformats.org/officeDocument/2006/relationships/image" Target="../media/image423.png"/><Relationship Id="rId3" Type="http://schemas.openxmlformats.org/officeDocument/2006/relationships/tags" Target="../tags/tag1276.xml"/><Relationship Id="rId2" Type="http://schemas.openxmlformats.org/officeDocument/2006/relationships/tags" Target="../tags/tag1275.xml"/><Relationship Id="rId1" Type="http://schemas.openxmlformats.org/officeDocument/2006/relationships/tags" Target="../tags/tag127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image" Target="../media/image14.png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86.xml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81.xml"/><Relationship Id="rId4" Type="http://schemas.openxmlformats.org/officeDocument/2006/relationships/image" Target="../media/image424.png"/><Relationship Id="rId3" Type="http://schemas.openxmlformats.org/officeDocument/2006/relationships/tags" Target="../tags/tag1280.xml"/><Relationship Id="rId2" Type="http://schemas.openxmlformats.org/officeDocument/2006/relationships/tags" Target="../tags/tag1279.xml"/><Relationship Id="rId1" Type="http://schemas.openxmlformats.org/officeDocument/2006/relationships/tags" Target="../tags/tag1278.xml"/></Relationships>
</file>

<file path=ppt/slides/_rels/slide9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tags" Target="../tags/tag1285.xml"/><Relationship Id="rId4" Type="http://schemas.openxmlformats.org/officeDocument/2006/relationships/image" Target="../media/image425.png"/><Relationship Id="rId3" Type="http://schemas.openxmlformats.org/officeDocument/2006/relationships/tags" Target="../tags/tag1284.xml"/><Relationship Id="rId2" Type="http://schemas.openxmlformats.org/officeDocument/2006/relationships/tags" Target="../tags/tag1283.xml"/><Relationship Id="rId1" Type="http://schemas.openxmlformats.org/officeDocument/2006/relationships/tags" Target="../tags/tag1282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tags" Target="../tags/tag1292.xml"/><Relationship Id="rId8" Type="http://schemas.openxmlformats.org/officeDocument/2006/relationships/image" Target="../media/image428.png"/><Relationship Id="rId7" Type="http://schemas.openxmlformats.org/officeDocument/2006/relationships/tags" Target="../tags/tag1291.xml"/><Relationship Id="rId6" Type="http://schemas.openxmlformats.org/officeDocument/2006/relationships/tags" Target="../tags/tag1290.xml"/><Relationship Id="rId5" Type="http://schemas.openxmlformats.org/officeDocument/2006/relationships/image" Target="../media/image427.png"/><Relationship Id="rId4" Type="http://schemas.openxmlformats.org/officeDocument/2006/relationships/tags" Target="../tags/tag1289.xml"/><Relationship Id="rId3" Type="http://schemas.openxmlformats.org/officeDocument/2006/relationships/tags" Target="../tags/tag1288.xml"/><Relationship Id="rId2" Type="http://schemas.openxmlformats.org/officeDocument/2006/relationships/tags" Target="../tags/tag128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28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30.jpeg"/><Relationship Id="rId6" Type="http://schemas.openxmlformats.org/officeDocument/2006/relationships/tags" Target="../tags/tag1297.xml"/><Relationship Id="rId5" Type="http://schemas.openxmlformats.org/officeDocument/2006/relationships/image" Target="../media/image429.jpeg"/><Relationship Id="rId4" Type="http://schemas.openxmlformats.org/officeDocument/2006/relationships/tags" Target="../tags/tag1296.xml"/><Relationship Id="rId3" Type="http://schemas.openxmlformats.org/officeDocument/2006/relationships/tags" Target="../tags/tag1295.xml"/><Relationship Id="rId2" Type="http://schemas.openxmlformats.org/officeDocument/2006/relationships/tags" Target="../tags/tag1294.xml"/><Relationship Id="rId1" Type="http://schemas.openxmlformats.org/officeDocument/2006/relationships/tags" Target="../tags/tag1293.xml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1.xml"/><Relationship Id="rId3" Type="http://schemas.openxmlformats.org/officeDocument/2006/relationships/tags" Target="../tags/tag1300.xml"/><Relationship Id="rId2" Type="http://schemas.openxmlformats.org/officeDocument/2006/relationships/tags" Target="../tags/tag1299.xml"/><Relationship Id="rId1" Type="http://schemas.openxmlformats.org/officeDocument/2006/relationships/tags" Target="../tags/tag1298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04.xml"/><Relationship Id="rId2" Type="http://schemas.openxmlformats.org/officeDocument/2006/relationships/tags" Target="../tags/tag1303.xml"/><Relationship Id="rId1" Type="http://schemas.openxmlformats.org/officeDocument/2006/relationships/tags" Target="../tags/tag1302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32.jpeg"/><Relationship Id="rId7" Type="http://schemas.openxmlformats.org/officeDocument/2006/relationships/tags" Target="../tags/tag1310.xml"/><Relationship Id="rId6" Type="http://schemas.openxmlformats.org/officeDocument/2006/relationships/tags" Target="../tags/tag1309.xml"/><Relationship Id="rId5" Type="http://schemas.openxmlformats.org/officeDocument/2006/relationships/image" Target="../media/image431.jpeg"/><Relationship Id="rId4" Type="http://schemas.openxmlformats.org/officeDocument/2006/relationships/tags" Target="../tags/tag1308.xml"/><Relationship Id="rId3" Type="http://schemas.openxmlformats.org/officeDocument/2006/relationships/tags" Target="../tags/tag1307.xml"/><Relationship Id="rId2" Type="http://schemas.openxmlformats.org/officeDocument/2006/relationships/tags" Target="../tags/tag1306.xml"/><Relationship Id="rId1" Type="http://schemas.openxmlformats.org/officeDocument/2006/relationships/tags" Target="../tags/tag1305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tags" Target="../tags/tag1317.xml"/><Relationship Id="rId8" Type="http://schemas.openxmlformats.org/officeDocument/2006/relationships/tags" Target="../tags/tag1316.xml"/><Relationship Id="rId7" Type="http://schemas.openxmlformats.org/officeDocument/2006/relationships/image" Target="../media/image434.jpeg"/><Relationship Id="rId6" Type="http://schemas.openxmlformats.org/officeDocument/2006/relationships/tags" Target="../tags/tag1315.xml"/><Relationship Id="rId5" Type="http://schemas.openxmlformats.org/officeDocument/2006/relationships/image" Target="../media/image433.jpeg"/><Relationship Id="rId4" Type="http://schemas.openxmlformats.org/officeDocument/2006/relationships/tags" Target="../tags/tag1314.xml"/><Relationship Id="rId3" Type="http://schemas.openxmlformats.org/officeDocument/2006/relationships/tags" Target="../tags/tag1313.xml"/><Relationship Id="rId2" Type="http://schemas.openxmlformats.org/officeDocument/2006/relationships/tags" Target="../tags/tag131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36.png"/><Relationship Id="rId12" Type="http://schemas.openxmlformats.org/officeDocument/2006/relationships/tags" Target="../tags/tag1319.xml"/><Relationship Id="rId11" Type="http://schemas.openxmlformats.org/officeDocument/2006/relationships/image" Target="../media/image435.jpeg"/><Relationship Id="rId10" Type="http://schemas.openxmlformats.org/officeDocument/2006/relationships/tags" Target="../tags/tag1318.xml"/><Relationship Id="rId1" Type="http://schemas.openxmlformats.org/officeDocument/2006/relationships/tags" Target="../tags/tag1311.xm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7.jpeg"/><Relationship Id="rId4" Type="http://schemas.openxmlformats.org/officeDocument/2006/relationships/tags" Target="../tags/tag1323.xml"/><Relationship Id="rId3" Type="http://schemas.openxmlformats.org/officeDocument/2006/relationships/tags" Target="../tags/tag1322.xml"/><Relationship Id="rId2" Type="http://schemas.openxmlformats.org/officeDocument/2006/relationships/tags" Target="../tags/tag1321.xml"/><Relationship Id="rId1" Type="http://schemas.openxmlformats.org/officeDocument/2006/relationships/tags" Target="../tags/tag1320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29.xml"/><Relationship Id="rId6" Type="http://schemas.openxmlformats.org/officeDocument/2006/relationships/tags" Target="../tags/tag1328.xml"/><Relationship Id="rId5" Type="http://schemas.openxmlformats.org/officeDocument/2006/relationships/tags" Target="../tags/tag1327.xml"/><Relationship Id="rId4" Type="http://schemas.openxmlformats.org/officeDocument/2006/relationships/image" Target="../media/image438.jpeg"/><Relationship Id="rId3" Type="http://schemas.openxmlformats.org/officeDocument/2006/relationships/tags" Target="../tags/tag1326.xml"/><Relationship Id="rId2" Type="http://schemas.openxmlformats.org/officeDocument/2006/relationships/tags" Target="../tags/tag1325.xml"/><Relationship Id="rId1" Type="http://schemas.openxmlformats.org/officeDocument/2006/relationships/tags" Target="../tags/tag13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>
            <p:custDataLst>
              <p:tags r:id="rId1"/>
            </p:custDataLst>
          </p:nvPr>
        </p:nvSpPr>
        <p:spPr>
          <a:xfrm>
            <a:off x="0" y="277495"/>
            <a:ext cx="12192000" cy="6593840"/>
          </a:xfrm>
          <a:prstGeom prst="rect">
            <a:avLst/>
          </a:prstGeom>
          <a:solidFill>
            <a:schemeClr val="accent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594b686d11aa1edf8131ed1676b05ae76e0d69dd44769-sOoQKD"/>
          <p:cNvPicPr>
            <a:picLocks noChangeAspect="1"/>
          </p:cNvPicPr>
          <p:nvPr/>
        </p:nvPicPr>
        <p:blipFill>
          <a:blip r:embed="rId2">
            <a:alphaModFix amt="30000"/>
          </a:blip>
          <a:srcRect l="10032" t="11115" r="3667" b="424"/>
          <a:stretch>
            <a:fillRect/>
          </a:stretch>
        </p:blipFill>
        <p:spPr>
          <a:xfrm rot="16200000">
            <a:off x="2771775" y="-2558415"/>
            <a:ext cx="6680835" cy="12174855"/>
          </a:xfrm>
          <a:prstGeom prst="rect">
            <a:avLst/>
          </a:prstGeom>
        </p:spPr>
      </p:pic>
      <p:sp>
        <p:nvSpPr>
          <p:cNvPr id="659" name="文本框 658"/>
          <p:cNvSpPr txBox="1"/>
          <p:nvPr>
            <p:custDataLst>
              <p:tags r:id="rId3"/>
            </p:custDataLst>
          </p:nvPr>
        </p:nvSpPr>
        <p:spPr>
          <a:xfrm>
            <a:off x="635" y="2303145"/>
            <a:ext cx="1219136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4800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中建八局第一数字科技有限公司</a:t>
            </a:r>
            <a:endParaRPr lang="zh-CN" altLang="en-US" sz="4800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65" name="文本框 664"/>
          <p:cNvSpPr txBox="1"/>
          <p:nvPr>
            <p:custDataLst>
              <p:tags r:id="rId4"/>
            </p:custDataLst>
          </p:nvPr>
        </p:nvSpPr>
        <p:spPr>
          <a:xfrm>
            <a:off x="594119" y="6281349"/>
            <a:ext cx="6771084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dirty="0">
                <a:solidFill>
                  <a:srgbClr val="007FCC"/>
                </a:solidFill>
                <a:latin typeface="+mn-ea"/>
              </a:rPr>
              <a:t>版本：</a:t>
            </a:r>
            <a:r>
              <a:rPr lang="en-US" altLang="zh-CN" dirty="0">
                <a:solidFill>
                  <a:srgbClr val="007FCC"/>
                </a:solidFill>
                <a:latin typeface="+mn-ea"/>
              </a:rPr>
              <a:t>V1.0.0</a:t>
            </a:r>
            <a:endParaRPr lang="en-US" altLang="zh-CN" dirty="0">
              <a:solidFill>
                <a:srgbClr val="007FCC"/>
              </a:solidFill>
              <a:latin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334665"/>
          </a:xfrm>
          <a:prstGeom prst="rect">
            <a:avLst/>
          </a:prstGeom>
          <a:solidFill>
            <a:srgbClr val="008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26802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45603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64404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743980" y="85054"/>
            <a:ext cx="180000" cy="164557"/>
            <a:chOff x="11743980" y="92775"/>
            <a:chExt cx="180000" cy="164557"/>
          </a:xfrm>
        </p:grpSpPr>
        <p:sp>
          <p:nvSpPr>
            <p:cNvPr id="8" name="矩形 7"/>
            <p:cNvSpPr/>
            <p:nvPr>
              <p:custDataLst>
                <p:tags r:id="rId9"/>
              </p:custDataLst>
            </p:nvPr>
          </p:nvSpPr>
          <p:spPr>
            <a:xfrm>
              <a:off x="11743980" y="92775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10"/>
              </p:custDataLst>
            </p:nvPr>
          </p:nvSpPr>
          <p:spPr>
            <a:xfrm>
              <a:off x="11743980" y="157054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11"/>
              </p:custDataLst>
            </p:nvPr>
          </p:nvSpPr>
          <p:spPr>
            <a:xfrm>
              <a:off x="11743980" y="221332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391900" y="6324600"/>
            <a:ext cx="190500" cy="190500"/>
            <a:chOff x="10896600" y="5829299"/>
            <a:chExt cx="685800" cy="685801"/>
          </a:xfrm>
          <a:solidFill>
            <a:srgbClr val="007FCC"/>
          </a:solidFill>
        </p:grpSpPr>
        <p:sp>
          <p:nvSpPr>
            <p:cNvPr id="13" name="任意多边形: 形状 11"/>
            <p:cNvSpPr/>
            <p:nvPr>
              <p:custDataLst>
                <p:tags r:id="rId12"/>
              </p:custDataLst>
            </p:nvPr>
          </p:nvSpPr>
          <p:spPr>
            <a:xfrm rot="16200000">
              <a:off x="10896600" y="5829300"/>
              <a:ext cx="685800" cy="685800"/>
            </a:xfrm>
            <a:custGeom>
              <a:avLst/>
              <a:gdLst>
                <a:gd name="connsiteX0" fmla="*/ 685800 w 685800"/>
                <a:gd name="connsiteY0" fmla="*/ 406400 h 685800"/>
                <a:gd name="connsiteX1" fmla="*/ 685800 w 685800"/>
                <a:gd name="connsiteY1" fmla="*/ 685800 h 685800"/>
                <a:gd name="connsiteX2" fmla="*/ 279400 w 685800"/>
                <a:gd name="connsiteY2" fmla="*/ 685800 h 685800"/>
                <a:gd name="connsiteX3" fmla="*/ 0 w 685800"/>
                <a:gd name="connsiteY3" fmla="*/ 685800 h 685800"/>
                <a:gd name="connsiteX4" fmla="*/ 0 w 685800"/>
                <a:gd name="connsiteY4" fmla="*/ 406400 h 685800"/>
                <a:gd name="connsiteX5" fmla="*/ 0 w 685800"/>
                <a:gd name="connsiteY5" fmla="*/ 0 h 685800"/>
                <a:gd name="connsiteX6" fmla="*/ 279400 w 685800"/>
                <a:gd name="connsiteY6" fmla="*/ 0 h 685800"/>
                <a:gd name="connsiteX7" fmla="*/ 279400 w 685800"/>
                <a:gd name="connsiteY7" fmla="*/ 4064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" h="685800">
                  <a:moveTo>
                    <a:pt x="685800" y="406400"/>
                  </a:moveTo>
                  <a:lnTo>
                    <a:pt x="685800" y="685800"/>
                  </a:lnTo>
                  <a:lnTo>
                    <a:pt x="279400" y="685800"/>
                  </a:lnTo>
                  <a:lnTo>
                    <a:pt x="0" y="685800"/>
                  </a:lnTo>
                  <a:lnTo>
                    <a:pt x="0" y="406400"/>
                  </a:lnTo>
                  <a:lnTo>
                    <a:pt x="0" y="0"/>
                  </a:lnTo>
                  <a:lnTo>
                    <a:pt x="279400" y="0"/>
                  </a:lnTo>
                  <a:lnTo>
                    <a:pt x="279400" y="406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  <p:sp>
          <p:nvSpPr>
            <p:cNvPr id="14" name="任意多边形: 形状 12"/>
            <p:cNvSpPr/>
            <p:nvPr>
              <p:custDataLst>
                <p:tags r:id="rId13"/>
              </p:custDataLst>
            </p:nvPr>
          </p:nvSpPr>
          <p:spPr>
            <a:xfrm rot="16200000">
              <a:off x="10896600" y="5829299"/>
              <a:ext cx="279400" cy="279400"/>
            </a:xfrm>
            <a:custGeom>
              <a:avLst/>
              <a:gdLst>
                <a:gd name="connsiteX0" fmla="*/ 279400 w 279400"/>
                <a:gd name="connsiteY0" fmla="*/ 0 h 279400"/>
                <a:gd name="connsiteX1" fmla="*/ 279400 w 279400"/>
                <a:gd name="connsiteY1" fmla="*/ 279400 h 279400"/>
                <a:gd name="connsiteX2" fmla="*/ 0 w 279400"/>
                <a:gd name="connsiteY2" fmla="*/ 279400 h 279400"/>
                <a:gd name="connsiteX3" fmla="*/ 0 w 2794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279400">
                  <a:moveTo>
                    <a:pt x="279400" y="0"/>
                  </a:moveTo>
                  <a:lnTo>
                    <a:pt x="2794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4841796" y="544517"/>
            <a:ext cx="6771084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r"/>
            <a:r>
              <a:rPr lang="zh-CN" altLang="en-US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八一数科研发中心绘制</a:t>
            </a:r>
            <a:endParaRPr lang="zh-CN" altLang="en-US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0" y="3362960"/>
            <a:ext cx="1219200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sz="4800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UI/UE</a:t>
            </a:r>
            <a:r>
              <a:rPr lang="zh-CN" altLang="en-US" sz="4800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设计规范细则</a:t>
            </a:r>
            <a:endParaRPr lang="zh-CN" altLang="en-US" sz="4800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5" y="4803140"/>
            <a:ext cx="1219136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en-US" altLang="zh-CN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</a:t>
            </a:r>
            <a:r>
              <a:rPr lang="zh-CN" altLang="en-US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田德松、崔一</a:t>
            </a:r>
            <a:r>
              <a:rPr lang="zh-CN" altLang="en-US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帆</a:t>
            </a:r>
            <a:endParaRPr lang="zh-CN" altLang="en-US" dirty="0"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" name="图片 23" descr="1111111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94360" y="478790"/>
            <a:ext cx="3159125" cy="34226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用户体验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408930" y="2031365"/>
            <a:ext cx="5817870" cy="3491230"/>
            <a:chOff x="6440" y="4059"/>
            <a:chExt cx="4016" cy="2410"/>
          </a:xfrm>
        </p:grpSpPr>
        <p:pic>
          <p:nvPicPr>
            <p:cNvPr id="165" name="picture 16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21600000">
              <a:off x="7334" y="4435"/>
              <a:ext cx="3123" cy="2035"/>
            </a:xfrm>
            <a:prstGeom prst="rect">
              <a:avLst/>
            </a:prstGeom>
          </p:spPr>
        </p:pic>
        <p:sp>
          <p:nvSpPr>
            <p:cNvPr id="166" name="rect"/>
            <p:cNvSpPr/>
            <p:nvPr>
              <p:custDataLst>
                <p:tags r:id="rId5"/>
              </p:custDataLst>
            </p:nvPr>
          </p:nvSpPr>
          <p:spPr>
            <a:xfrm>
              <a:off x="7334" y="4059"/>
              <a:ext cx="3123" cy="300"/>
            </a:xfrm>
            <a:prstGeom prst="rect">
              <a:avLst/>
            </a:prstGeom>
            <a:solidFill>
              <a:srgbClr val="008BD0">
                <a:alpha val="14509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71" name="rect"/>
            <p:cNvSpPr/>
            <p:nvPr>
              <p:custDataLst>
                <p:tags r:id="rId6"/>
              </p:custDataLst>
            </p:nvPr>
          </p:nvSpPr>
          <p:spPr>
            <a:xfrm>
              <a:off x="6440" y="4059"/>
              <a:ext cx="831" cy="2411"/>
            </a:xfrm>
            <a:prstGeom prst="rect">
              <a:avLst/>
            </a:prstGeom>
            <a:solidFill>
              <a:srgbClr val="008BD0">
                <a:alpha val="14509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1012825" y="3471545"/>
            <a:ext cx="4064000" cy="1594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l" fontAlgn="auto">
              <a:lnSpc>
                <a:spcPct val="120000"/>
              </a:lnSpc>
            </a:pPr>
            <a:r>
              <a:rPr sz="14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定义版式和层级结构的排布，合 理使用图片、  图形、  文字或表格 组合，便于用户快速找到相应的 功能。</a:t>
            </a:r>
            <a:endParaRPr sz="1400" dirty="0"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012825" y="2826385"/>
            <a:ext cx="40640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sz="2400" spc="10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7FCC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布局结构</a:t>
            </a:r>
            <a:endParaRPr sz="2400" spc="100" dirty="0">
              <a:ln w="6350" cap="flat" cmpd="sng">
                <a:solidFill>
                  <a:srgbClr val="0081CC">
                    <a:alpha val="100000"/>
                  </a:srgbClr>
                </a:solidFill>
                <a:prstDash val="solid"/>
                <a:miter lim="0"/>
              </a:ln>
              <a:solidFill>
                <a:srgbClr val="007FCC">
                  <a:alpha val="10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9"/>
            </p:custDataLst>
          </p:nvPr>
        </p:nvCxnSpPr>
        <p:spPr>
          <a:xfrm>
            <a:off x="1023620" y="3326130"/>
            <a:ext cx="1946275" cy="0"/>
          </a:xfrm>
          <a:prstGeom prst="line">
            <a:avLst/>
          </a:prstGeom>
          <a:ln>
            <a:solidFill>
              <a:srgbClr val="24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基础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排版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-1314450" y="964565"/>
            <a:ext cx="14731365" cy="224155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>
            <p:custDataLst>
              <p:tags r:id="rId3"/>
            </p:custDataLst>
          </p:nvPr>
        </p:nvSpPr>
        <p:spPr>
          <a:xfrm>
            <a:off x="2209800" y="1155065"/>
            <a:ext cx="7874000" cy="18148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 注意留白，留白的目的就是让主题更加突出2.  内页的标题下面英文翻译，英文要简洁明了，英文别翻译错了比如合作伙伴 partner cooperation 公司简介 Introduction 新闻 New 联系方式 contact 产品中心  Product 能用一个单词的不要用两个3.  文字排版形式：居左型、居右型、居中型、自由型</a:t>
            </a:r>
            <a:endParaRPr lang="en-US" altLang="zh-CN" sz="1600" b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4.  排版式注意标题和内容区文字的颜色(333、666 / 464646、848484)、字号区分（标题：30-48px;内容：14-16px），间距：50-70px</a:t>
            </a:r>
            <a:endParaRPr lang="en-US" altLang="zh-CN" sz="1600" b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26" name="图片 19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159000" y="3269933"/>
            <a:ext cx="5274310" cy="284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9" name="文本框 658"/>
          <p:cNvSpPr txBox="1"/>
          <p:nvPr>
            <p:custDataLst>
              <p:tags r:id="rId3"/>
            </p:custDataLst>
          </p:nvPr>
        </p:nvSpPr>
        <p:spPr>
          <a:xfrm>
            <a:off x="2041205" y="2367171"/>
            <a:ext cx="8109591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ctr"/>
            <a:r>
              <a:rPr lang="en-US" altLang="zh-CN" sz="13800" dirty="0">
                <a:gradFill flip="none" rotWithShape="1">
                  <a:gsLst>
                    <a:gs pos="59000">
                      <a:schemeClr val="accent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THANKS</a:t>
            </a:r>
            <a:endParaRPr lang="zh-CN" altLang="en-US" sz="13800" dirty="0">
              <a:gradFill flip="none" rotWithShape="1">
                <a:gsLst>
                  <a:gs pos="59000">
                    <a:schemeClr val="accent1"/>
                  </a:gs>
                  <a:gs pos="100000">
                    <a:schemeClr val="accent1">
                      <a:lumMod val="25000"/>
                      <a:lumOff val="75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用户体验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1" name="rect"/>
          <p:cNvSpPr/>
          <p:nvPr>
            <p:custDataLst>
              <p:tags r:id="rId3"/>
            </p:custDataLst>
          </p:nvPr>
        </p:nvSpPr>
        <p:spPr>
          <a:xfrm>
            <a:off x="5701665" y="5701665"/>
            <a:ext cx="5429250" cy="76200"/>
          </a:xfrm>
          <a:prstGeom prst="rect">
            <a:avLst/>
          </a:prstGeom>
          <a:solidFill>
            <a:srgbClr val="0081CC">
              <a:alpha val="34901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98" name="textbox 198"/>
          <p:cNvSpPr/>
          <p:nvPr>
            <p:custDataLst>
              <p:tags r:id="rId4"/>
            </p:custDataLst>
          </p:nvPr>
        </p:nvSpPr>
        <p:spPr>
          <a:xfrm>
            <a:off x="5701030" y="5403850"/>
            <a:ext cx="5429885" cy="6070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lang="en-US" sz="900" spc="3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sz="900" spc="3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层级一：工作台                            </a:t>
            </a:r>
            <a:r>
              <a:rPr lang="en-US" sz="900" spc="3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900" spc="3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层级二： 待办分类     </a:t>
            </a:r>
            <a:r>
              <a:rPr lang="en-US" sz="900" spc="3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9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9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</a:t>
            </a:r>
            <a:r>
              <a:rPr sz="9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9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9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层级三：</a:t>
            </a:r>
            <a:r>
              <a:rPr sz="9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待办列表</a:t>
            </a:r>
            <a:endParaRPr lang="en-US" altLang="en-US" sz="900" dirty="0"/>
          </a:p>
        </p:txBody>
      </p:sp>
      <p:sp>
        <p:nvSpPr>
          <p:cNvPr id="203" name="textbox 203"/>
          <p:cNvSpPr/>
          <p:nvPr>
            <p:custDataLst>
              <p:tags r:id="rId5"/>
            </p:custDataLst>
          </p:nvPr>
        </p:nvSpPr>
        <p:spPr>
          <a:xfrm>
            <a:off x="5701665" y="1722120"/>
            <a:ext cx="2158365" cy="18288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10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交互层级不超过三</a:t>
            </a:r>
            <a:r>
              <a:rPr sz="1300" spc="6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endParaRPr lang="en-US" altLang="en-US" sz="1300" dirty="0"/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1012825" y="3471545"/>
            <a:ext cx="4064000" cy="1594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l" fontAlgn="auto">
              <a:lnSpc>
                <a:spcPct val="120000"/>
              </a:lnSpc>
            </a:pPr>
            <a:r>
              <a:rPr sz="14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采用简单的交互逻辑，使用户能够 快速理解系统如何使用。  并在复杂场景中引导用户操作，给用户带来更好的体验。</a:t>
            </a:r>
            <a:endParaRPr sz="1400" dirty="0"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1012825" y="2826385"/>
            <a:ext cx="40640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sz="2400" spc="10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7FCC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交互逻辑</a:t>
            </a:r>
            <a:endParaRPr sz="2400" spc="100" dirty="0">
              <a:ln w="6350" cap="flat" cmpd="sng">
                <a:solidFill>
                  <a:srgbClr val="0081CC">
                    <a:alpha val="100000"/>
                  </a:srgbClr>
                </a:solidFill>
                <a:prstDash val="solid"/>
                <a:miter lim="0"/>
              </a:ln>
              <a:solidFill>
                <a:srgbClr val="007FCC">
                  <a:alpha val="10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1023620" y="3326130"/>
            <a:ext cx="1946275" cy="0"/>
          </a:xfrm>
          <a:prstGeom prst="line">
            <a:avLst/>
          </a:prstGeom>
          <a:ln>
            <a:solidFill>
              <a:srgbClr val="24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7007" t="7358" r="7834" b="8589"/>
          <a:stretch>
            <a:fillRect/>
          </a:stretch>
        </p:blipFill>
        <p:spPr>
          <a:xfrm>
            <a:off x="5563870" y="1975485"/>
            <a:ext cx="5669915" cy="3411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用户体验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6" name="picture 2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50847" y="1493520"/>
            <a:ext cx="4123944" cy="1548383"/>
          </a:xfrm>
          <a:prstGeom prst="rect">
            <a:avLst/>
          </a:prstGeom>
        </p:spPr>
      </p:pic>
      <p:pic>
        <p:nvPicPr>
          <p:cNvPr id="207" name="picture 2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1450847" y="4096511"/>
            <a:ext cx="4123944" cy="1969007"/>
          </a:xfrm>
          <a:prstGeom prst="rect">
            <a:avLst/>
          </a:prstGeom>
        </p:spPr>
      </p:pic>
      <p:sp>
        <p:nvSpPr>
          <p:cNvPr id="214" name="textbox 214"/>
          <p:cNvSpPr/>
          <p:nvPr>
            <p:custDataLst>
              <p:tags r:id="rId7"/>
            </p:custDataLst>
          </p:nvPr>
        </p:nvSpPr>
        <p:spPr>
          <a:xfrm>
            <a:off x="1596657" y="1313636"/>
            <a:ext cx="93853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</a:t>
            </a:r>
            <a:r>
              <a:rPr sz="12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前有预知</a:t>
            </a:r>
            <a:endParaRPr lang="en-US" altLang="en-US" sz="1200" dirty="0"/>
          </a:p>
        </p:txBody>
      </p:sp>
      <p:sp>
        <p:nvSpPr>
          <p:cNvPr id="216" name="textbox 216"/>
          <p:cNvSpPr/>
          <p:nvPr>
            <p:custDataLst>
              <p:tags r:id="rId8"/>
            </p:custDataLst>
          </p:nvPr>
        </p:nvSpPr>
        <p:spPr>
          <a:xfrm>
            <a:off x="1618052" y="3907637"/>
            <a:ext cx="938530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</a:t>
            </a:r>
            <a:r>
              <a:rPr sz="12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后可撤回</a:t>
            </a:r>
            <a:endParaRPr lang="en-US" altLang="en-US" sz="1200" dirty="0"/>
          </a:p>
        </p:txBody>
      </p:sp>
      <p:sp>
        <p:nvSpPr>
          <p:cNvPr id="217" name="rect"/>
          <p:cNvSpPr/>
          <p:nvPr>
            <p:custDataLst>
              <p:tags r:id="rId9"/>
            </p:custDataLst>
          </p:nvPr>
        </p:nvSpPr>
        <p:spPr>
          <a:xfrm>
            <a:off x="11945315" y="6581213"/>
            <a:ext cx="107999" cy="108000"/>
          </a:xfrm>
          <a:prstGeom prst="rect">
            <a:avLst/>
          </a:prstGeom>
          <a:solidFill>
            <a:srgbClr val="44546A">
              <a:alpha val="34509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6610985" y="1923415"/>
            <a:ext cx="4123690" cy="3150870"/>
            <a:chOff x="10411" y="3029"/>
            <a:chExt cx="6494" cy="4962"/>
          </a:xfrm>
        </p:grpSpPr>
        <p:pic>
          <p:nvPicPr>
            <p:cNvPr id="205" name="picture 20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 rot="21600000">
              <a:off x="10411" y="3365"/>
              <a:ext cx="6494" cy="4627"/>
            </a:xfrm>
            <a:prstGeom prst="rect">
              <a:avLst/>
            </a:prstGeom>
          </p:spPr>
        </p:pic>
        <p:sp>
          <p:nvSpPr>
            <p:cNvPr id="215" name="textbox 215"/>
            <p:cNvSpPr/>
            <p:nvPr>
              <p:custDataLst>
                <p:tags r:id="rId12"/>
              </p:custDataLst>
            </p:nvPr>
          </p:nvSpPr>
          <p:spPr>
            <a:xfrm>
              <a:off x="10647" y="3029"/>
              <a:ext cx="1478" cy="29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0000"/>
                </a:lnSpc>
              </a:pPr>
              <a:r>
                <a:rPr sz="1200" spc="-10" dirty="0">
                  <a:solidFill>
                    <a:srgbClr val="44546A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操作</a:t>
              </a:r>
              <a:r>
                <a:rPr sz="1200" spc="0" dirty="0">
                  <a:solidFill>
                    <a:srgbClr val="44546A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中有反馈</a:t>
              </a:r>
              <a:endParaRPr lang="en-US" altLang="en-US" sz="1200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11462" y="5724"/>
              <a:ext cx="837" cy="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1493" y="5735"/>
              <a:ext cx="649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/>
              <a:r>
                <a:rPr lang="zh-CN" altLang="en-US" sz="1000" dirty="0">
                  <a:latin typeface="微软雅黑" panose="020B0503020204020204" charset="-122"/>
                  <a:ea typeface="微软雅黑" panose="020B0503020204020204" charset="-122"/>
                </a:rPr>
                <a:t>言行其</a:t>
              </a:r>
              <a:endParaRPr lang="zh-CN" altLang="en-US" sz="1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1478" y="4697"/>
              <a:ext cx="656" cy="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499" y="4722"/>
              <a:ext cx="649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/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言行其</a:t>
              </a:r>
              <a:endParaRPr lang="zh-CN" altLang="en-US" sz="10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1486" y="3944"/>
              <a:ext cx="662" cy="2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517" y="3955"/>
              <a:ext cx="649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l"/>
              <a:r>
                <a:rPr lang="zh-CN" altLang="en-US" sz="1000" dirty="0">
                  <a:latin typeface="微软雅黑" panose="020B0503020204020204" charset="-122"/>
                  <a:ea typeface="微软雅黑" panose="020B0503020204020204" charset="-122"/>
                </a:rPr>
                <a:t>言行其</a:t>
              </a:r>
              <a:endParaRPr lang="zh-CN" altLang="en-US" sz="10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8" name="table 21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78990" y="1699895"/>
          <a:ext cx="2839720" cy="3191510"/>
        </p:xfrm>
        <a:graphic>
          <a:graphicData uri="http://schemas.openxmlformats.org/drawingml/2006/table">
            <a:tbl>
              <a:tblPr/>
              <a:tblGrid>
                <a:gridCol w="2839720"/>
              </a:tblGrid>
              <a:tr h="3191510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9" name="picture 2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2088515" y="1707515"/>
            <a:ext cx="2824480" cy="3183890"/>
          </a:xfrm>
          <a:prstGeom prst="rect">
            <a:avLst/>
          </a:prstGeom>
        </p:spPr>
      </p:pic>
      <p:pic>
        <p:nvPicPr>
          <p:cNvPr id="220" name="picture 2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5163" t="31578" r="6635" b="34522"/>
          <a:stretch>
            <a:fillRect/>
          </a:stretch>
        </p:blipFill>
        <p:spPr>
          <a:xfrm>
            <a:off x="6973570" y="2537460"/>
            <a:ext cx="3492500" cy="2353945"/>
          </a:xfrm>
          <a:prstGeom prst="rect">
            <a:avLst/>
          </a:prstGeom>
        </p:spPr>
      </p:pic>
      <p:sp>
        <p:nvSpPr>
          <p:cNvPr id="228" name="textbox 228"/>
          <p:cNvSpPr/>
          <p:nvPr>
            <p:custDataLst>
              <p:tags r:id="rId6"/>
            </p:custDataLst>
          </p:nvPr>
        </p:nvSpPr>
        <p:spPr>
          <a:xfrm>
            <a:off x="3061430" y="5094274"/>
            <a:ext cx="937894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提示</a:t>
            </a:r>
            <a:r>
              <a:rPr sz="12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加载状态</a:t>
            </a:r>
            <a:endParaRPr lang="en-US" altLang="en-US" sz="1200" dirty="0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用户体验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228"/>
          <p:cNvSpPr/>
          <p:nvPr>
            <p:custDataLst>
              <p:tags r:id="rId9"/>
            </p:custDataLst>
          </p:nvPr>
        </p:nvSpPr>
        <p:spPr>
          <a:xfrm>
            <a:off x="7574280" y="5093970"/>
            <a:ext cx="2453640" cy="57658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超过最长响应时间提示超时(建议最长响应时长不超过10秒)</a:t>
            </a:r>
            <a:endParaRPr sz="1200" dirty="0">
              <a:solidFill>
                <a:srgbClr val="44546A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table 218"/>
          <p:cNvGraphicFramePr>
            <a:graphicFrameLocks noGrp="1"/>
          </p:cNvGraphicFramePr>
          <p:nvPr>
            <p:custDataLst>
              <p:tags r:id="rId10"/>
            </p:custDataLst>
          </p:nvPr>
        </p:nvGraphicFramePr>
        <p:xfrm>
          <a:off x="6973570" y="2536825"/>
          <a:ext cx="3493135" cy="2360295"/>
        </p:xfrm>
        <a:graphic>
          <a:graphicData uri="http://schemas.openxmlformats.org/drawingml/2006/table">
            <a:tbl>
              <a:tblPr/>
              <a:tblGrid>
                <a:gridCol w="3493135"/>
              </a:tblGrid>
              <a:tr h="2360295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1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4665"/>
          </a:xfrm>
          <a:prstGeom prst="rect">
            <a:avLst/>
          </a:prstGeom>
          <a:solidFill>
            <a:srgbClr val="008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802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5603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404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743980" y="85054"/>
            <a:ext cx="180000" cy="164557"/>
            <a:chOff x="11743980" y="92775"/>
            <a:chExt cx="180000" cy="164557"/>
          </a:xfrm>
        </p:grpSpPr>
        <p:sp>
          <p:nvSpPr>
            <p:cNvPr id="7" name="矩形 6"/>
            <p:cNvSpPr/>
            <p:nvPr/>
          </p:nvSpPr>
          <p:spPr>
            <a:xfrm>
              <a:off x="11743980" y="92775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743980" y="157054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743980" y="221332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391900" y="6324600"/>
            <a:ext cx="190500" cy="190500"/>
            <a:chOff x="10896600" y="5829299"/>
            <a:chExt cx="685800" cy="685801"/>
          </a:xfrm>
          <a:solidFill>
            <a:srgbClr val="007FCC"/>
          </a:solidFill>
        </p:grpSpPr>
        <p:sp>
          <p:nvSpPr>
            <p:cNvPr id="12" name="任意多边形: 形状 11"/>
            <p:cNvSpPr/>
            <p:nvPr/>
          </p:nvSpPr>
          <p:spPr>
            <a:xfrm rot="16200000">
              <a:off x="10896600" y="5829300"/>
              <a:ext cx="685800" cy="685800"/>
            </a:xfrm>
            <a:custGeom>
              <a:avLst/>
              <a:gdLst>
                <a:gd name="connsiteX0" fmla="*/ 685800 w 685800"/>
                <a:gd name="connsiteY0" fmla="*/ 406400 h 685800"/>
                <a:gd name="connsiteX1" fmla="*/ 685800 w 685800"/>
                <a:gd name="connsiteY1" fmla="*/ 685800 h 685800"/>
                <a:gd name="connsiteX2" fmla="*/ 279400 w 685800"/>
                <a:gd name="connsiteY2" fmla="*/ 685800 h 685800"/>
                <a:gd name="connsiteX3" fmla="*/ 0 w 685800"/>
                <a:gd name="connsiteY3" fmla="*/ 685800 h 685800"/>
                <a:gd name="connsiteX4" fmla="*/ 0 w 685800"/>
                <a:gd name="connsiteY4" fmla="*/ 406400 h 685800"/>
                <a:gd name="connsiteX5" fmla="*/ 0 w 685800"/>
                <a:gd name="connsiteY5" fmla="*/ 0 h 685800"/>
                <a:gd name="connsiteX6" fmla="*/ 279400 w 685800"/>
                <a:gd name="connsiteY6" fmla="*/ 0 h 685800"/>
                <a:gd name="connsiteX7" fmla="*/ 279400 w 685800"/>
                <a:gd name="connsiteY7" fmla="*/ 4064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" h="685800">
                  <a:moveTo>
                    <a:pt x="685800" y="406400"/>
                  </a:moveTo>
                  <a:lnTo>
                    <a:pt x="685800" y="685800"/>
                  </a:lnTo>
                  <a:lnTo>
                    <a:pt x="279400" y="685800"/>
                  </a:lnTo>
                  <a:lnTo>
                    <a:pt x="0" y="685800"/>
                  </a:lnTo>
                  <a:lnTo>
                    <a:pt x="0" y="406400"/>
                  </a:lnTo>
                  <a:lnTo>
                    <a:pt x="0" y="0"/>
                  </a:lnTo>
                  <a:lnTo>
                    <a:pt x="279400" y="0"/>
                  </a:lnTo>
                  <a:lnTo>
                    <a:pt x="279400" y="406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10896600" y="5829299"/>
              <a:ext cx="279400" cy="279400"/>
            </a:xfrm>
            <a:custGeom>
              <a:avLst/>
              <a:gdLst>
                <a:gd name="connsiteX0" fmla="*/ 279400 w 279400"/>
                <a:gd name="connsiteY0" fmla="*/ 0 h 279400"/>
                <a:gd name="connsiteX1" fmla="*/ 279400 w 279400"/>
                <a:gd name="connsiteY1" fmla="*/ 279400 h 279400"/>
                <a:gd name="connsiteX2" fmla="*/ 0 w 279400"/>
                <a:gd name="connsiteY2" fmla="*/ 279400 h 279400"/>
                <a:gd name="connsiteX3" fmla="*/ 0 w 2794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279400">
                  <a:moveTo>
                    <a:pt x="279400" y="0"/>
                  </a:moveTo>
                  <a:lnTo>
                    <a:pt x="2794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082394" y="4278377"/>
            <a:ext cx="4856008" cy="1288224"/>
            <a:chOff x="609600" y="2305877"/>
            <a:chExt cx="4856008" cy="1288224"/>
          </a:xfrm>
        </p:grpSpPr>
        <p:sp>
          <p:nvSpPr>
            <p:cNvPr id="67" name="矩形: 圆角 66"/>
            <p:cNvSpPr/>
            <p:nvPr>
              <p:custDataLst>
                <p:tags r:id="rId1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70" name="椭圆 69"/>
              <p:cNvSpPr/>
              <p:nvPr>
                <p:custDataLst>
                  <p:tags r:id="rId2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" name="椭圆 70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2" name="椭圆 71"/>
              <p:cNvSpPr/>
              <p:nvPr>
                <p:custDataLst>
                  <p:tags r:id="rId4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" name="椭圆 72"/>
              <p:cNvSpPr/>
              <p:nvPr>
                <p:custDataLst>
                  <p:tags r:id="rId5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253598" y="2711967"/>
            <a:ext cx="4856008" cy="1288224"/>
            <a:chOff x="609600" y="2305877"/>
            <a:chExt cx="4856008" cy="1288224"/>
          </a:xfrm>
        </p:grpSpPr>
        <p:sp>
          <p:nvSpPr>
            <p:cNvPr id="56" name="矩形: 圆角 55"/>
            <p:cNvSpPr/>
            <p:nvPr>
              <p:custDataLst>
                <p:tags r:id="rId6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59" name="椭圆 58"/>
              <p:cNvSpPr/>
              <p:nvPr>
                <p:custDataLst>
                  <p:tags r:id="rId7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0" name="椭圆 59"/>
              <p:cNvSpPr/>
              <p:nvPr>
                <p:custDataLst>
                  <p:tags r:id="rId8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1" name="椭圆 60"/>
              <p:cNvSpPr/>
              <p:nvPr>
                <p:custDataLst>
                  <p:tags r:id="rId9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6253598" y="4278377"/>
            <a:ext cx="4856008" cy="1288224"/>
            <a:chOff x="609600" y="2305877"/>
            <a:chExt cx="4856008" cy="1288224"/>
          </a:xfrm>
        </p:grpSpPr>
        <p:sp>
          <p:nvSpPr>
            <p:cNvPr id="75" name="矩形: 圆角 74"/>
            <p:cNvSpPr/>
            <p:nvPr>
              <p:custDataLst>
                <p:tags r:id="rId11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78" name="椭圆 77"/>
              <p:cNvSpPr/>
              <p:nvPr>
                <p:custDataLst>
                  <p:tags r:id="rId12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椭圆 78"/>
              <p:cNvSpPr/>
              <p:nvPr>
                <p:custDataLst>
                  <p:tags r:id="rId13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0" name="椭圆 79"/>
              <p:cNvSpPr/>
              <p:nvPr>
                <p:custDataLst>
                  <p:tags r:id="rId14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椭圆 80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2855278" y="1152018"/>
            <a:ext cx="6481445" cy="1353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u="sng" dirty="0">
                <a:gradFill flip="none" rotWithShape="1">
                  <a:gsLst>
                    <a:gs pos="59000">
                      <a:srgbClr val="007FCC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CONTENTS</a:t>
            </a:r>
            <a:endParaRPr lang="en-US" altLang="zh-CN" sz="8800" u="sng" dirty="0">
              <a:gradFill flip="none" rotWithShape="1">
                <a:gsLst>
                  <a:gs pos="59000">
                    <a:srgbClr val="007FCC"/>
                  </a:gs>
                  <a:gs pos="100000">
                    <a:schemeClr val="accent1">
                      <a:lumMod val="25000"/>
                      <a:lumOff val="75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082394" y="2711967"/>
            <a:ext cx="10073005" cy="2502535"/>
            <a:chOff x="609600" y="2305877"/>
            <a:chExt cx="10073005" cy="2502535"/>
          </a:xfrm>
        </p:grpSpPr>
        <p:sp>
          <p:nvSpPr>
            <p:cNvPr id="23" name="矩形: 圆角 17"/>
            <p:cNvSpPr/>
            <p:nvPr>
              <p:custDataLst>
                <p:tags r:id="rId17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1210945" y="2696402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概述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43" name="椭圆 42"/>
              <p:cNvSpPr/>
              <p:nvPr>
                <p:custDataLst>
                  <p:tags r:id="rId19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椭圆 4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21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22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1210945" y="4224847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007FCC"/>
                  </a:solidFill>
                  <a:latin typeface="黑体" panose="02010609060101010101" charset="-122"/>
                  <a:ea typeface="黑体" panose="02010609060101010101" charset="-122"/>
                </a:rPr>
                <a:t>全局</a:t>
              </a:r>
              <a:r>
                <a:rPr lang="zh-CN" altLang="en-US" sz="3200" dirty="0">
                  <a:solidFill>
                    <a:srgbClr val="007FCC"/>
                  </a:solidFill>
                  <a:latin typeface="黑体" panose="02010609060101010101" charset="-122"/>
                  <a:ea typeface="黑体" panose="02010609060101010101" charset="-122"/>
                </a:rPr>
                <a:t>规范</a:t>
              </a:r>
              <a:endParaRPr lang="zh-CN" altLang="en-US" sz="3200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6428105" y="2690052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用户体验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5"/>
              </p:custDataLst>
            </p:nvPr>
          </p:nvSpPr>
          <p:spPr>
            <a:xfrm>
              <a:off x="6428105" y="4224847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设计规范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043940" y="5146040"/>
            <a:ext cx="1010285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图标大小为24×24px，图标内容应保持在安全区域内，安全区域为20px，图标与边框保持2px的间距。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l"/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在四周设置边距，这样能够保证icon主体在安全范围内，以防在切图或导出svg时图标被切割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2" name="图片 1" descr="鍥炬爣瑙勮寖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7310" y="1269365"/>
            <a:ext cx="9399905" cy="375920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全局规范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图标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鍥炬爣瑙勮寖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49170" y="1584325"/>
            <a:ext cx="7683500" cy="255714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35785" y="4574540"/>
            <a:ext cx="908304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dirty="0"/>
              <a:t>对于不同形状的图标，同样的物理尺寸会导致看起来大小不一。通过使用关键线，可以在整个系统图标中保持一致的视觉大小。</a:t>
            </a:r>
            <a:endParaRPr lang="zh-CN" altLang="en-US" dirty="0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图标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颜色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3802380"/>
            <a:ext cx="10333990" cy="2141220"/>
          </a:xfrm>
          <a:prstGeom prst="rect">
            <a:avLst/>
          </a:prstGeom>
        </p:spPr>
      </p:pic>
      <p:grpSp>
        <p:nvGrpSpPr>
          <p:cNvPr id="3" name="Group 1"/>
          <p:cNvGrpSpPr/>
          <p:nvPr/>
        </p:nvGrpSpPr>
        <p:grpSpPr>
          <a:xfrm>
            <a:off x="1153795" y="1034415"/>
            <a:ext cx="10246995" cy="759460"/>
            <a:chOff x="3037543" y="4023596"/>
            <a:chExt cx="9863455" cy="759460"/>
          </a:xfrm>
        </p:grpSpPr>
        <p:sp>
          <p:nvSpPr>
            <p:cNvPr id="6" name="TextBox 2"/>
            <p:cNvSpPr txBox="1"/>
            <p:nvPr>
              <p:custDataLst>
                <p:tags r:id="rId4"/>
              </p:custDataLst>
            </p:nvPr>
          </p:nvSpPr>
          <p:spPr>
            <a:xfrm>
              <a:off x="3037642" y="4023596"/>
              <a:ext cx="2032104" cy="2387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p>
              <a:pPr>
                <a:lnSpc>
                  <a:spcPct val="80000"/>
                </a:lnSpc>
              </a:pPr>
              <a:r>
                <a:rPr lang="en-US" sz="1200" dirty="0">
                  <a:latin typeface="微软雅黑" panose="020B0503020204020204" charset="-122"/>
                  <a:ea typeface="微软雅黑" panose="020B0503020204020204" charset="-122"/>
                  <a:cs typeface="Roboto" charset="0"/>
                </a:rPr>
                <a:t>品牌色</a:t>
              </a:r>
              <a:endParaRPr lang="en-US" sz="1200" dirty="0">
                <a:latin typeface="微软雅黑" panose="020B0503020204020204" charset="-122"/>
                <a:ea typeface="微软雅黑" panose="020B0503020204020204" charset="-122"/>
                <a:cs typeface="Roboto" charset="0"/>
              </a:endParaRPr>
            </a:p>
          </p:txBody>
        </p:sp>
        <p:sp>
          <p:nvSpPr>
            <p:cNvPr id="7" name="TextBox 3"/>
            <p:cNvSpPr txBox="1"/>
            <p:nvPr>
              <p:custDataLst>
                <p:tags r:id="rId5"/>
              </p:custDataLst>
            </p:nvPr>
          </p:nvSpPr>
          <p:spPr>
            <a:xfrm>
              <a:off x="3037543" y="4212191"/>
              <a:ext cx="9863455" cy="5708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sz="1200">
                  <a:solidFill>
                    <a:schemeClr val="tx1">
                      <a:alpha val="70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Roboto Light" charset="0"/>
                </a:rPr>
                <a:t>代表品牌对外形象及VI识别，是体现产品特性和传播理念最直观的视觉 元素之一。主色通常用于主按钮、主搜索、主文字、图标等需要突出品 牌特征的地方</a:t>
              </a:r>
              <a:endParaRPr lang="en-US" sz="1200">
                <a:solidFill>
                  <a:schemeClr val="tx1">
                    <a:alpha val="7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Roboto Light" charset="0"/>
              </a:endParaRPr>
            </a:p>
          </p:txBody>
        </p:sp>
      </p:grpSp>
      <p:sp>
        <p:nvSpPr>
          <p:cNvPr id="65" name="等腰三角形 36"/>
          <p:cNvSpPr/>
          <p:nvPr>
            <p:custDataLst>
              <p:tags r:id="rId6"/>
            </p:custDataLst>
          </p:nvPr>
        </p:nvSpPr>
        <p:spPr>
          <a:xfrm rot="5400000">
            <a:off x="838200" y="1092835"/>
            <a:ext cx="125730" cy="107950"/>
          </a:xfrm>
          <a:prstGeom prst="triangle">
            <a:avLst/>
          </a:prstGeom>
          <a:solidFill>
            <a:srgbClr val="007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8" name="Group 1"/>
          <p:cNvGrpSpPr/>
          <p:nvPr/>
        </p:nvGrpSpPr>
        <p:grpSpPr>
          <a:xfrm>
            <a:off x="1153795" y="1839595"/>
            <a:ext cx="10246995" cy="759460"/>
            <a:chOff x="3037543" y="4023596"/>
            <a:chExt cx="9863455" cy="759460"/>
          </a:xfrm>
        </p:grpSpPr>
        <p:sp>
          <p:nvSpPr>
            <p:cNvPr id="19" name="TextBox 2"/>
            <p:cNvSpPr txBox="1"/>
            <p:nvPr>
              <p:custDataLst>
                <p:tags r:id="rId7"/>
              </p:custDataLst>
            </p:nvPr>
          </p:nvSpPr>
          <p:spPr>
            <a:xfrm>
              <a:off x="3037642" y="4023596"/>
              <a:ext cx="2032104" cy="2387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p>
              <a:pPr>
                <a:lnSpc>
                  <a:spcPct val="80000"/>
                </a:lnSpc>
              </a:pPr>
              <a:r>
                <a:rPr lang="en-US" sz="1200" dirty="0">
                  <a:latin typeface="微软雅黑" panose="020B0503020204020204" charset="-122"/>
                  <a:ea typeface="微软雅黑" panose="020B0503020204020204" charset="-122"/>
                  <a:cs typeface="Roboto" charset="0"/>
                </a:rPr>
                <a:t>辅助色</a:t>
              </a:r>
              <a:endParaRPr lang="en-US" sz="1200" dirty="0">
                <a:latin typeface="微软雅黑" panose="020B0503020204020204" charset="-122"/>
                <a:ea typeface="微软雅黑" panose="020B0503020204020204" charset="-122"/>
                <a:cs typeface="Roboto" charset="0"/>
              </a:endParaRPr>
            </a:p>
          </p:txBody>
        </p:sp>
        <p:sp>
          <p:nvSpPr>
            <p:cNvPr id="20" name="TextBox 3"/>
            <p:cNvSpPr txBox="1"/>
            <p:nvPr>
              <p:custDataLst>
                <p:tags r:id="rId8"/>
              </p:custDataLst>
            </p:nvPr>
          </p:nvSpPr>
          <p:spPr>
            <a:xfrm>
              <a:off x="3037543" y="4212191"/>
              <a:ext cx="9863455" cy="5708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sz="1200">
                  <a:solidFill>
                    <a:schemeClr val="tx1">
                      <a:alpha val="70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Roboto Light" charset="0"/>
                </a:rPr>
                <a:t>功能色代表了明确的信息以及状态，如成功、出错、失败、提醒等，专色 专用。建议在一套产品体系下，功能色尽量保持一致，不要有过多的自定 义干扰用户的认知体验</a:t>
              </a:r>
              <a:endParaRPr lang="en-US" sz="1200">
                <a:solidFill>
                  <a:schemeClr val="tx1">
                    <a:alpha val="7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Roboto Light" charset="0"/>
              </a:endParaRPr>
            </a:p>
          </p:txBody>
        </p:sp>
      </p:grpSp>
      <p:sp>
        <p:nvSpPr>
          <p:cNvPr id="21" name="等腰三角形 36"/>
          <p:cNvSpPr/>
          <p:nvPr>
            <p:custDataLst>
              <p:tags r:id="rId9"/>
            </p:custDataLst>
          </p:nvPr>
        </p:nvSpPr>
        <p:spPr>
          <a:xfrm rot="5400000">
            <a:off x="838200" y="1898015"/>
            <a:ext cx="125730" cy="107950"/>
          </a:xfrm>
          <a:prstGeom prst="triangle">
            <a:avLst/>
          </a:prstGeom>
          <a:solidFill>
            <a:srgbClr val="007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2" name="Group 1"/>
          <p:cNvGrpSpPr/>
          <p:nvPr/>
        </p:nvGrpSpPr>
        <p:grpSpPr>
          <a:xfrm>
            <a:off x="1153795" y="2653030"/>
            <a:ext cx="10246995" cy="998855"/>
            <a:chOff x="3037543" y="4023596"/>
            <a:chExt cx="9863455" cy="998855"/>
          </a:xfrm>
        </p:grpSpPr>
        <p:sp>
          <p:nvSpPr>
            <p:cNvPr id="23" name="TextBox 2"/>
            <p:cNvSpPr txBox="1"/>
            <p:nvPr>
              <p:custDataLst>
                <p:tags r:id="rId10"/>
              </p:custDataLst>
            </p:nvPr>
          </p:nvSpPr>
          <p:spPr>
            <a:xfrm>
              <a:off x="3037642" y="4023596"/>
              <a:ext cx="2032104" cy="2387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p>
              <a:pPr>
                <a:lnSpc>
                  <a:spcPct val="80000"/>
                </a:lnSpc>
              </a:pPr>
              <a:r>
                <a:rPr lang="en-US" sz="1200" dirty="0">
                  <a:latin typeface="微软雅黑" panose="020B0503020204020204" charset="-122"/>
                  <a:ea typeface="微软雅黑" panose="020B0503020204020204" charset="-122"/>
                  <a:cs typeface="Roboto" charset="0"/>
                </a:rPr>
                <a:t>中性色</a:t>
              </a:r>
              <a:endParaRPr lang="en-US" sz="1200" dirty="0">
                <a:latin typeface="微软雅黑" panose="020B0503020204020204" charset="-122"/>
                <a:ea typeface="微软雅黑" panose="020B0503020204020204" charset="-122"/>
                <a:cs typeface="Roboto" charset="0"/>
              </a:endParaRPr>
            </a:p>
          </p:txBody>
        </p:sp>
        <p:sp>
          <p:nvSpPr>
            <p:cNvPr id="24" name="TextBox 3"/>
            <p:cNvSpPr txBox="1"/>
            <p:nvPr>
              <p:custDataLst>
                <p:tags r:id="rId11"/>
              </p:custDataLst>
            </p:nvPr>
          </p:nvSpPr>
          <p:spPr>
            <a:xfrm>
              <a:off x="3037543" y="4212191"/>
              <a:ext cx="9863455" cy="81026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sz="1200">
                  <a:solidFill>
                    <a:schemeClr val="tx1">
                      <a:alpha val="70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Roboto Light" charset="0"/>
                </a:rPr>
                <a:t>中性色包含了黑、白、灰。合理地选择中性色能够令页面信息具备良好的主次关系，助力阅读体验。用于界面设计中字体、背景、边框、分割线、ICON等。建 议从线、面、</a:t>
              </a:r>
              <a:endParaRPr lang="en-US" sz="1200">
                <a:solidFill>
                  <a:schemeClr val="tx1">
                    <a:alpha val="7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Roboto Light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sz="1200">
                  <a:solidFill>
                    <a:schemeClr val="tx1">
                      <a:alpha val="70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  <a:cs typeface="Roboto Light" charset="0"/>
                </a:rPr>
                <a:t>字体三方面定义了从浅到深的色阶体系</a:t>
              </a:r>
              <a:endParaRPr lang="en-US" sz="1200">
                <a:solidFill>
                  <a:schemeClr val="tx1">
                    <a:alpha val="7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Roboto Light" charset="0"/>
              </a:endParaRPr>
            </a:p>
          </p:txBody>
        </p:sp>
      </p:grpSp>
      <p:sp>
        <p:nvSpPr>
          <p:cNvPr id="25" name="等腰三角形 36"/>
          <p:cNvSpPr/>
          <p:nvPr>
            <p:custDataLst>
              <p:tags r:id="rId12"/>
            </p:custDataLst>
          </p:nvPr>
        </p:nvSpPr>
        <p:spPr>
          <a:xfrm rot="5400000">
            <a:off x="838200" y="2711450"/>
            <a:ext cx="125730" cy="107950"/>
          </a:xfrm>
          <a:prstGeom prst="triangle">
            <a:avLst/>
          </a:prstGeom>
          <a:solidFill>
            <a:srgbClr val="007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" name="picture 37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737870" y="1949899"/>
            <a:ext cx="2921000" cy="304800"/>
          </a:xfrm>
          <a:prstGeom prst="rect">
            <a:avLst/>
          </a:prstGeom>
        </p:spPr>
      </p:pic>
      <p:pic>
        <p:nvPicPr>
          <p:cNvPr id="379" name="picture 37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737870" y="2492375"/>
            <a:ext cx="9594215" cy="735330"/>
          </a:xfrm>
          <a:prstGeom prst="rect">
            <a:avLst/>
          </a:prstGeom>
        </p:spPr>
      </p:pic>
      <p:pic>
        <p:nvPicPr>
          <p:cNvPr id="383" name="picture 38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6506074" y="1937198"/>
            <a:ext cx="4800600" cy="317500"/>
          </a:xfrm>
          <a:prstGeom prst="rect">
            <a:avLst/>
          </a:prstGeom>
        </p:spPr>
      </p:pic>
      <p:pic>
        <p:nvPicPr>
          <p:cNvPr id="389" name="picture 38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10355282" y="4326157"/>
            <a:ext cx="1160145" cy="716279"/>
          </a:xfrm>
          <a:prstGeom prst="rect">
            <a:avLst/>
          </a:prstGeom>
        </p:spPr>
      </p:pic>
      <p:pic>
        <p:nvPicPr>
          <p:cNvPr id="390" name="picture 39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0354045" y="2511648"/>
            <a:ext cx="1112519" cy="716279"/>
          </a:xfrm>
          <a:prstGeom prst="rect">
            <a:avLst/>
          </a:prstGeom>
        </p:spPr>
      </p:pic>
      <p:pic>
        <p:nvPicPr>
          <p:cNvPr id="392" name="picture 39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10332085" y="5126990"/>
            <a:ext cx="1183640" cy="7162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37870" y="4732655"/>
            <a:ext cx="5119556" cy="767715"/>
            <a:chOff x="1162" y="7453"/>
            <a:chExt cx="8536" cy="1280"/>
          </a:xfrm>
        </p:grpSpPr>
        <p:pic>
          <p:nvPicPr>
            <p:cNvPr id="381" name="picture 38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21600000">
              <a:off x="5314" y="7453"/>
              <a:ext cx="2066" cy="1280"/>
            </a:xfrm>
            <a:prstGeom prst="rect">
              <a:avLst/>
            </a:prstGeom>
          </p:spPr>
        </p:pic>
        <p:pic>
          <p:nvPicPr>
            <p:cNvPr id="382" name="picture 38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 rot="21600000">
              <a:off x="7518" y="7456"/>
              <a:ext cx="2180" cy="1277"/>
            </a:xfrm>
            <a:prstGeom prst="rect">
              <a:avLst/>
            </a:prstGeom>
          </p:spPr>
        </p:pic>
        <p:pic>
          <p:nvPicPr>
            <p:cNvPr id="391" name="picture 39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 rot="21600000">
              <a:off x="3198" y="7457"/>
              <a:ext cx="1978" cy="1274"/>
            </a:xfrm>
            <a:prstGeom prst="rect">
              <a:avLst/>
            </a:prstGeom>
          </p:spPr>
        </p:pic>
        <p:pic>
          <p:nvPicPr>
            <p:cNvPr id="393" name="picture 393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21600000">
              <a:off x="1162" y="7457"/>
              <a:ext cx="1897" cy="1274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>
            <p:custDataLst>
              <p:tags r:id="rId2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颜色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37870" y="1522095"/>
            <a:ext cx="4064000" cy="2063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p>
            <a:pPr marL="12700" algn="l" rtl="0" eaLnBrk="0">
              <a:lnSpc>
                <a:spcPct val="96000"/>
              </a:lnSpc>
            </a:pPr>
            <a:r>
              <a:rPr sz="1400" b="1" spc="140" dirty="0">
                <a:solidFill>
                  <a:srgbClr val="007F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基础配色(图表类少于7种类别默认推荐</a:t>
            </a:r>
            <a:r>
              <a:rPr sz="1400" b="1" spc="90" dirty="0">
                <a:solidFill>
                  <a:srgbClr val="007F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zh-CN" altLang="en-US" sz="1400" b="1" spc="90" dirty="0">
              <a:solidFill>
                <a:srgbClr val="007F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80810" y="1522095"/>
            <a:ext cx="4064000" cy="2063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p>
            <a:pPr marL="12700" algn="l" rtl="0" eaLnBrk="0">
              <a:lnSpc>
                <a:spcPct val="96000"/>
              </a:lnSpc>
            </a:pPr>
            <a:r>
              <a:rPr sz="1400" b="1" dirty="0">
                <a:solidFill>
                  <a:srgbClr val="007F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扩展配色(图表类大于7种类别默认使用)</a:t>
            </a:r>
            <a:endParaRPr sz="1400" b="1" dirty="0">
              <a:solidFill>
                <a:srgbClr val="007F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7870" y="4091305"/>
            <a:ext cx="4846320" cy="2063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p>
            <a:pPr marL="12700" algn="l" rtl="0" eaLnBrk="0">
              <a:lnSpc>
                <a:spcPct val="96000"/>
              </a:lnSpc>
            </a:pPr>
            <a:r>
              <a:rPr sz="1400" b="1" dirty="0">
                <a:solidFill>
                  <a:srgbClr val="007F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单色相配色(图表类别小于4种可选用，突出集团品牌形象)</a:t>
            </a:r>
            <a:endParaRPr sz="1400" b="1" dirty="0">
              <a:solidFill>
                <a:srgbClr val="007F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90970" y="4091305"/>
            <a:ext cx="2934970" cy="2063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p>
            <a:pPr marL="12700" algn="l" rtl="0" eaLnBrk="0">
              <a:lnSpc>
                <a:spcPct val="96000"/>
              </a:lnSpc>
            </a:pPr>
            <a:r>
              <a:rPr sz="1400" b="1" dirty="0">
                <a:solidFill>
                  <a:srgbClr val="007FCC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低纯度配色</a:t>
            </a:r>
            <a:endParaRPr sz="1400" b="1" dirty="0">
              <a:solidFill>
                <a:srgbClr val="007FCC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04940" y="4552315"/>
            <a:ext cx="535940" cy="354330"/>
          </a:xfrm>
          <a:prstGeom prst="rect">
            <a:avLst/>
          </a:prstGeom>
          <a:solidFill>
            <a:srgbClr val="66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242810" y="4552315"/>
            <a:ext cx="535940" cy="354330"/>
          </a:xfrm>
          <a:prstGeom prst="rect">
            <a:avLst/>
          </a:prstGeom>
          <a:solidFill>
            <a:srgbClr val="98C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980680" y="4552315"/>
            <a:ext cx="535940" cy="354330"/>
          </a:xfrm>
          <a:prstGeom prst="rect">
            <a:avLst/>
          </a:prstGeom>
          <a:solidFill>
            <a:srgbClr val="99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718550" y="4552315"/>
            <a:ext cx="535940" cy="354330"/>
          </a:xfrm>
          <a:prstGeom prst="rect">
            <a:avLst/>
          </a:prstGeom>
          <a:solidFill>
            <a:srgbClr val="CB9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456420" y="4552315"/>
            <a:ext cx="535940" cy="354330"/>
          </a:xfrm>
          <a:prstGeom prst="rect">
            <a:avLst/>
          </a:prstGeom>
          <a:solidFill>
            <a:srgbClr val="99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22720" y="5240020"/>
            <a:ext cx="535940" cy="354330"/>
          </a:xfrm>
          <a:prstGeom prst="rect">
            <a:avLst/>
          </a:prstGeom>
          <a:solidFill>
            <a:srgbClr val="99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260590" y="5240020"/>
            <a:ext cx="535940" cy="354330"/>
          </a:xfrm>
          <a:prstGeom prst="rect">
            <a:avLst/>
          </a:prstGeom>
          <a:solidFill>
            <a:srgbClr val="66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497320" y="4973320"/>
            <a:ext cx="561340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</a:rPr>
              <a:t>#6699CC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17410" y="4973320"/>
            <a:ext cx="574675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</a:rPr>
              <a:t>#99CCCC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60360" y="4973320"/>
            <a:ext cx="561340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</a:rPr>
              <a:t>#99CC66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7120" y="4973320"/>
            <a:ext cx="561340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</a:rPr>
              <a:t>#CC9966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57690" y="4973320"/>
            <a:ext cx="561340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</a:rPr>
              <a:t>#996666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25260" y="5661025"/>
            <a:ext cx="561340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</a:rPr>
              <a:t>#996699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75830" y="5661025"/>
            <a:ext cx="561340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</a:rPr>
              <a:t>#666699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等腰三角形 36"/>
          <p:cNvSpPr/>
          <p:nvPr>
            <p:custDataLst>
              <p:tags r:id="rId23"/>
            </p:custDataLst>
          </p:nvPr>
        </p:nvSpPr>
        <p:spPr>
          <a:xfrm rot="5400000">
            <a:off x="786130" y="1290955"/>
            <a:ext cx="125730" cy="107950"/>
          </a:xfrm>
          <a:prstGeom prst="triangle">
            <a:avLst/>
          </a:prstGeom>
          <a:solidFill>
            <a:srgbClr val="007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等腰三角形 36"/>
          <p:cNvSpPr/>
          <p:nvPr>
            <p:custDataLst>
              <p:tags r:id="rId24"/>
            </p:custDataLst>
          </p:nvPr>
        </p:nvSpPr>
        <p:spPr>
          <a:xfrm rot="5400000">
            <a:off x="793750" y="3837305"/>
            <a:ext cx="125730" cy="107950"/>
          </a:xfrm>
          <a:prstGeom prst="triangle">
            <a:avLst/>
          </a:prstGeom>
          <a:solidFill>
            <a:srgbClr val="007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等腰三角形 36"/>
          <p:cNvSpPr/>
          <p:nvPr>
            <p:custDataLst>
              <p:tags r:id="rId25"/>
            </p:custDataLst>
          </p:nvPr>
        </p:nvSpPr>
        <p:spPr>
          <a:xfrm rot="5400000">
            <a:off x="6516370" y="1290955"/>
            <a:ext cx="125730" cy="107950"/>
          </a:xfrm>
          <a:prstGeom prst="triangle">
            <a:avLst/>
          </a:prstGeom>
          <a:solidFill>
            <a:srgbClr val="007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等腰三角形 36"/>
          <p:cNvSpPr/>
          <p:nvPr>
            <p:custDataLst>
              <p:tags r:id="rId26"/>
            </p:custDataLst>
          </p:nvPr>
        </p:nvSpPr>
        <p:spPr>
          <a:xfrm rot="5400000">
            <a:off x="6523990" y="3837305"/>
            <a:ext cx="125730" cy="107950"/>
          </a:xfrm>
          <a:prstGeom prst="triangle">
            <a:avLst/>
          </a:prstGeom>
          <a:solidFill>
            <a:srgbClr val="007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0" name="path"/>
          <p:cNvSpPr/>
          <p:nvPr>
            <p:custDataLst>
              <p:tags r:id="rId1"/>
            </p:custDataLst>
          </p:nvPr>
        </p:nvSpPr>
        <p:spPr>
          <a:xfrm>
            <a:off x="1292868" y="2882192"/>
            <a:ext cx="9359999" cy="12701"/>
          </a:xfrm>
          <a:custGeom>
            <a:avLst/>
            <a:gdLst/>
            <a:ahLst/>
            <a:cxnLst/>
            <a:rect l="0" t="0" r="0" b="0"/>
            <a:pathLst>
              <a:path w="14740" h="20">
                <a:moveTo>
                  <a:pt x="0" y="10"/>
                </a:moveTo>
                <a:lnTo>
                  <a:pt x="14740" y="10"/>
                </a:lnTo>
              </a:path>
            </a:pathLst>
          </a:custGeom>
          <a:noFill/>
          <a:ln w="12700" cap="flat">
            <a:solidFill>
              <a:srgbClr val="4472C4">
                <a:alpha val="100000"/>
              </a:srgbClr>
            </a:solidFill>
            <a:prstDash val="dash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401" name="path"/>
          <p:cNvSpPr/>
          <p:nvPr>
            <p:custDataLst>
              <p:tags r:id="rId2"/>
            </p:custDataLst>
          </p:nvPr>
        </p:nvSpPr>
        <p:spPr>
          <a:xfrm>
            <a:off x="1292868" y="4289607"/>
            <a:ext cx="9359999" cy="12700"/>
          </a:xfrm>
          <a:custGeom>
            <a:avLst/>
            <a:gdLst/>
            <a:ahLst/>
            <a:cxnLst/>
            <a:rect l="0" t="0" r="0" b="0"/>
            <a:pathLst>
              <a:path w="14740" h="20">
                <a:moveTo>
                  <a:pt x="0" y="10"/>
                </a:moveTo>
                <a:lnTo>
                  <a:pt x="14740" y="10"/>
                </a:lnTo>
              </a:path>
            </a:pathLst>
          </a:custGeom>
          <a:noFill/>
          <a:ln w="12700" cap="flat">
            <a:solidFill>
              <a:srgbClr val="4472C4">
                <a:alpha val="100000"/>
              </a:srgbClr>
            </a:solidFill>
            <a:prstDash val="dash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402" name="picture 40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804243" y="5516914"/>
            <a:ext cx="1803400" cy="304800"/>
          </a:xfrm>
          <a:prstGeom prst="rect">
            <a:avLst/>
          </a:prstGeom>
        </p:spPr>
      </p:pic>
      <p:pic>
        <p:nvPicPr>
          <p:cNvPr id="403" name="picture 40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5303262" y="3330145"/>
            <a:ext cx="673100" cy="311149"/>
          </a:xfrm>
          <a:prstGeom prst="rect">
            <a:avLst/>
          </a:prstGeom>
        </p:spPr>
      </p:pic>
      <p:pic>
        <p:nvPicPr>
          <p:cNvPr id="404" name="picture 40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5303262" y="1899683"/>
            <a:ext cx="2806699" cy="444500"/>
          </a:xfrm>
          <a:prstGeom prst="rect">
            <a:avLst/>
          </a:prstGeom>
        </p:spPr>
      </p:pic>
      <p:pic>
        <p:nvPicPr>
          <p:cNvPr id="405" name="picture 40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8607983" y="3330145"/>
            <a:ext cx="666748" cy="311149"/>
          </a:xfrm>
          <a:prstGeom prst="rect">
            <a:avLst/>
          </a:prstGeom>
        </p:spPr>
      </p:pic>
      <p:pic>
        <p:nvPicPr>
          <p:cNvPr id="406" name="picture 40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3804243" y="4762267"/>
            <a:ext cx="1047750" cy="304800"/>
          </a:xfrm>
          <a:prstGeom prst="rect">
            <a:avLst/>
          </a:prstGeom>
        </p:spPr>
      </p:pic>
      <p:pic>
        <p:nvPicPr>
          <p:cNvPr id="407" name="picture 40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8412771" y="1906280"/>
            <a:ext cx="1593214" cy="660400"/>
          </a:xfrm>
          <a:prstGeom prst="rect">
            <a:avLst/>
          </a:prstGeom>
        </p:spPr>
      </p:pic>
      <p:pic>
        <p:nvPicPr>
          <p:cNvPr id="408" name="picture 40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3001057" y="3332077"/>
            <a:ext cx="1593214" cy="544830"/>
          </a:xfrm>
          <a:prstGeom prst="rect">
            <a:avLst/>
          </a:prstGeom>
        </p:spPr>
      </p:pic>
      <p:pic>
        <p:nvPicPr>
          <p:cNvPr id="409" name="picture 40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l="40888" t="67201"/>
          <a:stretch>
            <a:fillRect/>
          </a:stretch>
        </p:blipFill>
        <p:spPr>
          <a:xfrm rot="21600000">
            <a:off x="5984875" y="4404360"/>
            <a:ext cx="4529455" cy="1740535"/>
          </a:xfrm>
          <a:prstGeom prst="rect">
            <a:avLst/>
          </a:prstGeom>
        </p:spPr>
      </p:pic>
      <p:pic>
        <p:nvPicPr>
          <p:cNvPr id="415" name="picture 4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9536581" y="3333409"/>
            <a:ext cx="977264" cy="514350"/>
          </a:xfrm>
          <a:prstGeom prst="rect">
            <a:avLst/>
          </a:prstGeom>
        </p:spPr>
      </p:pic>
      <p:pic>
        <p:nvPicPr>
          <p:cNvPr id="416" name="picture 4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2004893" y="5516914"/>
            <a:ext cx="1422400" cy="304800"/>
          </a:xfrm>
          <a:prstGeom prst="rect">
            <a:avLst/>
          </a:prstGeom>
        </p:spPr>
      </p:pic>
      <p:pic>
        <p:nvPicPr>
          <p:cNvPr id="418" name="picture 418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2004893" y="4761027"/>
            <a:ext cx="1041400" cy="304800"/>
          </a:xfrm>
          <a:prstGeom prst="rect">
            <a:avLst/>
          </a:prstGeom>
        </p:spPr>
      </p:pic>
      <p:sp>
        <p:nvSpPr>
          <p:cNvPr id="419" name="textbox 419"/>
          <p:cNvSpPr/>
          <p:nvPr>
            <p:custDataLst>
              <p:tags r:id="rId25"/>
            </p:custDataLst>
          </p:nvPr>
        </p:nvSpPr>
        <p:spPr>
          <a:xfrm>
            <a:off x="1001989" y="1134058"/>
            <a:ext cx="13633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400" b="1" spc="50" dirty="0">
                <a:ln w="3175" cap="flat" cmpd="sng">
                  <a:noFill/>
                  <a:prstDash val="solid"/>
                  <a:miter lim="0"/>
                </a:ln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颜色搭配建</a:t>
            </a:r>
            <a:r>
              <a:rPr sz="1400" b="1" spc="40" dirty="0">
                <a:ln w="3175" cap="flat" cmpd="sng">
                  <a:noFill/>
                  <a:prstDash val="solid"/>
                  <a:miter lim="0"/>
                </a:ln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议</a:t>
            </a:r>
            <a:endParaRPr lang="en-US" altLang="en-US" sz="1400" b="1" spc="40" dirty="0">
              <a:ln w="3175" cap="flat" cmpd="sng">
                <a:noFill/>
                <a:prstDash val="solid"/>
                <a:miter lim="0"/>
              </a:ln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20" name="picture 420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 rot="21600000">
            <a:off x="2004893" y="3330145"/>
            <a:ext cx="666750" cy="311149"/>
          </a:xfrm>
          <a:prstGeom prst="rect">
            <a:avLst/>
          </a:prstGeom>
        </p:spPr>
      </p:pic>
      <p:sp>
        <p:nvSpPr>
          <p:cNvPr id="421" name="textbox 421"/>
          <p:cNvSpPr/>
          <p:nvPr>
            <p:custDataLst>
              <p:tags r:id="rId28"/>
            </p:custDataLst>
          </p:nvPr>
        </p:nvSpPr>
        <p:spPr>
          <a:xfrm>
            <a:off x="3795962" y="4501235"/>
            <a:ext cx="1102994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三色(互补色</a:t>
            </a:r>
            <a:r>
              <a:rPr sz="12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</p:txBody>
      </p:sp>
      <p:sp>
        <p:nvSpPr>
          <p:cNvPr id="422" name="textbox 422"/>
          <p:cNvSpPr/>
          <p:nvPr>
            <p:custDataLst>
              <p:tags r:id="rId29"/>
            </p:custDataLst>
          </p:nvPr>
        </p:nvSpPr>
        <p:spPr>
          <a:xfrm>
            <a:off x="1996612" y="4501235"/>
            <a:ext cx="1102994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三色(邻近色</a:t>
            </a:r>
            <a:r>
              <a:rPr sz="12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</p:txBody>
      </p:sp>
      <p:pic>
        <p:nvPicPr>
          <p:cNvPr id="423" name="picture 423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 rot="21600000">
            <a:off x="2004893" y="1899729"/>
            <a:ext cx="302911" cy="311150"/>
          </a:xfrm>
          <a:prstGeom prst="rect">
            <a:avLst/>
          </a:prstGeom>
        </p:spPr>
      </p:pic>
      <p:sp>
        <p:nvSpPr>
          <p:cNvPr id="424" name="textbox 424"/>
          <p:cNvSpPr/>
          <p:nvPr>
            <p:custDataLst>
              <p:tags r:id="rId32"/>
            </p:custDataLst>
          </p:nvPr>
        </p:nvSpPr>
        <p:spPr>
          <a:xfrm>
            <a:off x="1245355" y="1633372"/>
            <a:ext cx="488950" cy="21082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460"/>
              </a:lnSpc>
            </a:pP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l</a:t>
            </a:r>
            <a:r>
              <a:rPr sz="1200" spc="19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</a:t>
            </a:r>
            <a:r>
              <a:rPr sz="1200" spc="17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色</a:t>
            </a:r>
            <a:endParaRPr lang="en-US" altLang="en-US" sz="1200" dirty="0"/>
          </a:p>
        </p:txBody>
      </p:sp>
      <p:sp>
        <p:nvSpPr>
          <p:cNvPr id="425" name="textbox 425"/>
          <p:cNvSpPr/>
          <p:nvPr>
            <p:custDataLst>
              <p:tags r:id="rId33"/>
            </p:custDataLst>
          </p:nvPr>
        </p:nvSpPr>
        <p:spPr>
          <a:xfrm>
            <a:off x="1245355" y="4492396"/>
            <a:ext cx="488950" cy="2101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450"/>
              </a:lnSpc>
            </a:pP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l</a:t>
            </a:r>
            <a:r>
              <a:rPr sz="1200" spc="19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</a:t>
            </a:r>
            <a:r>
              <a:rPr sz="1200" spc="17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色</a:t>
            </a:r>
            <a:endParaRPr lang="en-US" altLang="en-US" sz="1200" dirty="0"/>
          </a:p>
        </p:txBody>
      </p:sp>
      <p:sp>
        <p:nvSpPr>
          <p:cNvPr id="426" name="textbox 426"/>
          <p:cNvSpPr/>
          <p:nvPr>
            <p:custDataLst>
              <p:tags r:id="rId34"/>
            </p:custDataLst>
          </p:nvPr>
        </p:nvSpPr>
        <p:spPr>
          <a:xfrm>
            <a:off x="5292543" y="3080867"/>
            <a:ext cx="480694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邻近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色</a:t>
            </a:r>
            <a:endParaRPr lang="en-US" altLang="en-US" sz="1200" dirty="0"/>
          </a:p>
        </p:txBody>
      </p:sp>
      <p:sp>
        <p:nvSpPr>
          <p:cNvPr id="427" name="textbox 427"/>
          <p:cNvSpPr/>
          <p:nvPr>
            <p:custDataLst>
              <p:tags r:id="rId35"/>
            </p:custDataLst>
          </p:nvPr>
        </p:nvSpPr>
        <p:spPr>
          <a:xfrm>
            <a:off x="1995241" y="3102203"/>
            <a:ext cx="480059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单色相</a:t>
            </a:r>
            <a:endParaRPr lang="en-US" altLang="en-US" sz="1200" dirty="0"/>
          </a:p>
        </p:txBody>
      </p:sp>
      <p:sp>
        <p:nvSpPr>
          <p:cNvPr id="428" name="textbox 428"/>
          <p:cNvSpPr/>
          <p:nvPr>
            <p:custDataLst>
              <p:tags r:id="rId36"/>
            </p:custDataLst>
          </p:nvPr>
        </p:nvSpPr>
        <p:spPr>
          <a:xfrm>
            <a:off x="8600921" y="3080867"/>
            <a:ext cx="477519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互补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色</a:t>
            </a:r>
            <a:endParaRPr lang="en-US" altLang="en-US" sz="1200" dirty="0"/>
          </a:p>
        </p:txBody>
      </p:sp>
      <p:sp>
        <p:nvSpPr>
          <p:cNvPr id="429" name="textbox 429"/>
          <p:cNvSpPr/>
          <p:nvPr>
            <p:custDataLst>
              <p:tags r:id="rId37"/>
            </p:custDataLst>
          </p:nvPr>
        </p:nvSpPr>
        <p:spPr>
          <a:xfrm>
            <a:off x="5303059" y="1642211"/>
            <a:ext cx="470534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中性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色</a:t>
            </a:r>
            <a:endParaRPr lang="en-US" altLang="en-US" sz="1200" dirty="0"/>
          </a:p>
        </p:txBody>
      </p:sp>
      <p:sp>
        <p:nvSpPr>
          <p:cNvPr id="430" name="textbox 430"/>
          <p:cNvSpPr/>
          <p:nvPr>
            <p:custDataLst>
              <p:tags r:id="rId38"/>
            </p:custDataLst>
          </p:nvPr>
        </p:nvSpPr>
        <p:spPr>
          <a:xfrm>
            <a:off x="2004689" y="1643430"/>
            <a:ext cx="470534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中建</a:t>
            </a: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蓝</a:t>
            </a:r>
            <a:endParaRPr lang="en-US" altLang="en-US" sz="1200" dirty="0"/>
          </a:p>
        </p:txBody>
      </p:sp>
      <p:sp>
        <p:nvSpPr>
          <p:cNvPr id="431" name="textbox 431"/>
          <p:cNvSpPr/>
          <p:nvPr>
            <p:custDataLst>
              <p:tags r:id="rId39"/>
            </p:custDataLst>
          </p:nvPr>
        </p:nvSpPr>
        <p:spPr>
          <a:xfrm>
            <a:off x="1245355" y="3127375"/>
            <a:ext cx="464185" cy="18923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sym typeface="+mn-ea"/>
              </a:rPr>
              <a:t>l</a:t>
            </a:r>
            <a:r>
              <a:rPr sz="1200" spc="-1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</a:t>
            </a:r>
            <a:r>
              <a:rPr sz="1200" spc="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色</a:t>
            </a:r>
            <a:endParaRPr lang="en-US" altLang="en-US" sz="1200" dirty="0"/>
          </a:p>
        </p:txBody>
      </p:sp>
      <p:sp>
        <p:nvSpPr>
          <p:cNvPr id="432" name="textbox 432"/>
          <p:cNvSpPr/>
          <p:nvPr>
            <p:custDataLst>
              <p:tags r:id="rId40"/>
            </p:custDataLst>
          </p:nvPr>
        </p:nvSpPr>
        <p:spPr>
          <a:xfrm>
            <a:off x="3794591" y="5257139"/>
            <a:ext cx="327659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色</a:t>
            </a:r>
            <a:endParaRPr lang="en-US" altLang="en-US" sz="1200" dirty="0"/>
          </a:p>
        </p:txBody>
      </p:sp>
      <p:sp>
        <p:nvSpPr>
          <p:cNvPr id="433" name="textbox 433"/>
          <p:cNvSpPr/>
          <p:nvPr>
            <p:custDataLst>
              <p:tags r:id="rId41"/>
            </p:custDataLst>
          </p:nvPr>
        </p:nvSpPr>
        <p:spPr>
          <a:xfrm>
            <a:off x="2006061" y="5257139"/>
            <a:ext cx="316865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四色</a:t>
            </a:r>
            <a:endParaRPr lang="en-US" altLang="en-US" sz="1200" dirty="0"/>
          </a:p>
        </p:txBody>
      </p:sp>
      <p:sp>
        <p:nvSpPr>
          <p:cNvPr id="14" name="文本框 13"/>
          <p:cNvSpPr txBox="1"/>
          <p:nvPr>
            <p:custDataLst>
              <p:tags r:id="rId42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颜色(图标配色方案)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43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等腰三角形 36"/>
          <p:cNvSpPr/>
          <p:nvPr>
            <p:custDataLst>
              <p:tags r:id="rId44"/>
            </p:custDataLst>
          </p:nvPr>
        </p:nvSpPr>
        <p:spPr>
          <a:xfrm rot="5400000">
            <a:off x="786130" y="1179195"/>
            <a:ext cx="125730" cy="107950"/>
          </a:xfrm>
          <a:prstGeom prst="triangle">
            <a:avLst/>
          </a:prstGeom>
          <a:solidFill>
            <a:srgbClr val="007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4665"/>
          </a:xfrm>
          <a:prstGeom prst="rect">
            <a:avLst/>
          </a:prstGeom>
          <a:solidFill>
            <a:srgbClr val="008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802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5603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404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743980" y="85054"/>
            <a:ext cx="180000" cy="164557"/>
            <a:chOff x="11743980" y="92775"/>
            <a:chExt cx="180000" cy="164557"/>
          </a:xfrm>
        </p:grpSpPr>
        <p:sp>
          <p:nvSpPr>
            <p:cNvPr id="7" name="矩形 6"/>
            <p:cNvSpPr/>
            <p:nvPr/>
          </p:nvSpPr>
          <p:spPr>
            <a:xfrm>
              <a:off x="11743980" y="92775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743980" y="157054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743980" y="221332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391900" y="6324600"/>
            <a:ext cx="190500" cy="190500"/>
            <a:chOff x="10896600" y="5829299"/>
            <a:chExt cx="685800" cy="685801"/>
          </a:xfrm>
          <a:solidFill>
            <a:srgbClr val="007FCC"/>
          </a:solidFill>
        </p:grpSpPr>
        <p:sp>
          <p:nvSpPr>
            <p:cNvPr id="12" name="任意多边形: 形状 11"/>
            <p:cNvSpPr/>
            <p:nvPr/>
          </p:nvSpPr>
          <p:spPr>
            <a:xfrm rot="16200000">
              <a:off x="10896600" y="5829300"/>
              <a:ext cx="685800" cy="685800"/>
            </a:xfrm>
            <a:custGeom>
              <a:avLst/>
              <a:gdLst>
                <a:gd name="connsiteX0" fmla="*/ 685800 w 685800"/>
                <a:gd name="connsiteY0" fmla="*/ 406400 h 685800"/>
                <a:gd name="connsiteX1" fmla="*/ 685800 w 685800"/>
                <a:gd name="connsiteY1" fmla="*/ 685800 h 685800"/>
                <a:gd name="connsiteX2" fmla="*/ 279400 w 685800"/>
                <a:gd name="connsiteY2" fmla="*/ 685800 h 685800"/>
                <a:gd name="connsiteX3" fmla="*/ 0 w 685800"/>
                <a:gd name="connsiteY3" fmla="*/ 685800 h 685800"/>
                <a:gd name="connsiteX4" fmla="*/ 0 w 685800"/>
                <a:gd name="connsiteY4" fmla="*/ 406400 h 685800"/>
                <a:gd name="connsiteX5" fmla="*/ 0 w 685800"/>
                <a:gd name="connsiteY5" fmla="*/ 0 h 685800"/>
                <a:gd name="connsiteX6" fmla="*/ 279400 w 685800"/>
                <a:gd name="connsiteY6" fmla="*/ 0 h 685800"/>
                <a:gd name="connsiteX7" fmla="*/ 279400 w 685800"/>
                <a:gd name="connsiteY7" fmla="*/ 4064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" h="685800">
                  <a:moveTo>
                    <a:pt x="685800" y="406400"/>
                  </a:moveTo>
                  <a:lnTo>
                    <a:pt x="685800" y="685800"/>
                  </a:lnTo>
                  <a:lnTo>
                    <a:pt x="279400" y="685800"/>
                  </a:lnTo>
                  <a:lnTo>
                    <a:pt x="0" y="685800"/>
                  </a:lnTo>
                  <a:lnTo>
                    <a:pt x="0" y="406400"/>
                  </a:lnTo>
                  <a:lnTo>
                    <a:pt x="0" y="0"/>
                  </a:lnTo>
                  <a:lnTo>
                    <a:pt x="279400" y="0"/>
                  </a:lnTo>
                  <a:lnTo>
                    <a:pt x="279400" y="406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10896600" y="5829299"/>
              <a:ext cx="279400" cy="279400"/>
            </a:xfrm>
            <a:custGeom>
              <a:avLst/>
              <a:gdLst>
                <a:gd name="connsiteX0" fmla="*/ 279400 w 279400"/>
                <a:gd name="connsiteY0" fmla="*/ 0 h 279400"/>
                <a:gd name="connsiteX1" fmla="*/ 279400 w 279400"/>
                <a:gd name="connsiteY1" fmla="*/ 279400 h 279400"/>
                <a:gd name="connsiteX2" fmla="*/ 0 w 279400"/>
                <a:gd name="connsiteY2" fmla="*/ 279400 h 279400"/>
                <a:gd name="connsiteX3" fmla="*/ 0 w 2794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279400">
                  <a:moveTo>
                    <a:pt x="279400" y="0"/>
                  </a:moveTo>
                  <a:lnTo>
                    <a:pt x="2794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082394" y="4278377"/>
            <a:ext cx="4856008" cy="1288224"/>
            <a:chOff x="609600" y="2305877"/>
            <a:chExt cx="4856008" cy="1288224"/>
          </a:xfrm>
        </p:grpSpPr>
        <p:sp>
          <p:nvSpPr>
            <p:cNvPr id="67" name="矩形: 圆角 66"/>
            <p:cNvSpPr/>
            <p:nvPr>
              <p:custDataLst>
                <p:tags r:id="rId1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70" name="椭圆 69"/>
              <p:cNvSpPr/>
              <p:nvPr>
                <p:custDataLst>
                  <p:tags r:id="rId2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" name="椭圆 70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2" name="椭圆 71"/>
              <p:cNvSpPr/>
              <p:nvPr>
                <p:custDataLst>
                  <p:tags r:id="rId4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" name="椭圆 72"/>
              <p:cNvSpPr/>
              <p:nvPr>
                <p:custDataLst>
                  <p:tags r:id="rId5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253598" y="2711967"/>
            <a:ext cx="4856008" cy="1288224"/>
            <a:chOff x="609600" y="2305877"/>
            <a:chExt cx="4856008" cy="1288224"/>
          </a:xfrm>
        </p:grpSpPr>
        <p:sp>
          <p:nvSpPr>
            <p:cNvPr id="56" name="矩形: 圆角 55"/>
            <p:cNvSpPr/>
            <p:nvPr>
              <p:custDataLst>
                <p:tags r:id="rId6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59" name="椭圆 58"/>
              <p:cNvSpPr/>
              <p:nvPr>
                <p:custDataLst>
                  <p:tags r:id="rId7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0" name="椭圆 59"/>
              <p:cNvSpPr/>
              <p:nvPr>
                <p:custDataLst>
                  <p:tags r:id="rId8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1" name="椭圆 60"/>
              <p:cNvSpPr/>
              <p:nvPr>
                <p:custDataLst>
                  <p:tags r:id="rId9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6253598" y="4278377"/>
            <a:ext cx="4856008" cy="1288224"/>
            <a:chOff x="609600" y="2305877"/>
            <a:chExt cx="4856008" cy="1288224"/>
          </a:xfrm>
        </p:grpSpPr>
        <p:sp>
          <p:nvSpPr>
            <p:cNvPr id="75" name="矩形: 圆角 74"/>
            <p:cNvSpPr/>
            <p:nvPr>
              <p:custDataLst>
                <p:tags r:id="rId11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78" name="椭圆 77"/>
              <p:cNvSpPr/>
              <p:nvPr>
                <p:custDataLst>
                  <p:tags r:id="rId12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椭圆 78"/>
              <p:cNvSpPr/>
              <p:nvPr>
                <p:custDataLst>
                  <p:tags r:id="rId13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0" name="椭圆 79"/>
              <p:cNvSpPr/>
              <p:nvPr>
                <p:custDataLst>
                  <p:tags r:id="rId14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椭圆 80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7" name="图片 16" descr="中建八局第一数字科技有限公司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09025" y="473710"/>
            <a:ext cx="3159125" cy="34290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2855278" y="1152018"/>
            <a:ext cx="6481445" cy="1353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u="sng" dirty="0">
                <a:gradFill flip="none" rotWithShape="1">
                  <a:gsLst>
                    <a:gs pos="59000">
                      <a:srgbClr val="007FCC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CONTENTS</a:t>
            </a:r>
            <a:endParaRPr lang="en-US" altLang="zh-CN" sz="8800" u="sng" dirty="0">
              <a:gradFill flip="none" rotWithShape="1">
                <a:gsLst>
                  <a:gs pos="59000">
                    <a:srgbClr val="007FCC"/>
                  </a:gs>
                  <a:gs pos="100000">
                    <a:schemeClr val="accent1">
                      <a:lumMod val="25000"/>
                      <a:lumOff val="75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082394" y="2711967"/>
            <a:ext cx="10073005" cy="2502535"/>
            <a:chOff x="609600" y="2305877"/>
            <a:chExt cx="10073005" cy="2502535"/>
          </a:xfrm>
        </p:grpSpPr>
        <p:sp>
          <p:nvSpPr>
            <p:cNvPr id="23" name="矩形: 圆角 17"/>
            <p:cNvSpPr/>
            <p:nvPr>
              <p:custDataLst>
                <p:tags r:id="rId18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>
              <p:custDataLst>
                <p:tags r:id="rId19"/>
              </p:custDataLst>
            </p:nvPr>
          </p:nvSpPr>
          <p:spPr>
            <a:xfrm>
              <a:off x="1210945" y="2696402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007FCC"/>
                  </a:solidFill>
                  <a:latin typeface="黑体" panose="02010609060101010101" charset="-122"/>
                  <a:ea typeface="黑体" panose="02010609060101010101" charset="-122"/>
                </a:rPr>
                <a:t>概述</a:t>
              </a:r>
              <a:endParaRPr lang="zh-CN" altLang="en-US" sz="3200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43" name="椭圆 42"/>
              <p:cNvSpPr/>
              <p:nvPr>
                <p:custDataLst>
                  <p:tags r:id="rId20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椭圆 49"/>
              <p:cNvSpPr/>
              <p:nvPr>
                <p:custDataLst>
                  <p:tags r:id="rId21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22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23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>
              <p:custDataLst>
                <p:tags r:id="rId24"/>
              </p:custDataLst>
            </p:nvPr>
          </p:nvSpPr>
          <p:spPr>
            <a:xfrm>
              <a:off x="1210945" y="4224847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全局</a:t>
              </a:r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规范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5"/>
              </p:custDataLst>
            </p:nvPr>
          </p:nvSpPr>
          <p:spPr>
            <a:xfrm>
              <a:off x="6428105" y="2690052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用户体验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6"/>
              </p:custDataLst>
            </p:nvPr>
          </p:nvSpPr>
          <p:spPr>
            <a:xfrm>
              <a:off x="6428105" y="4224847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设计规范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6" name="picture 4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7245403" y="4337758"/>
            <a:ext cx="3540326" cy="558390"/>
          </a:xfrm>
          <a:prstGeom prst="rect">
            <a:avLst/>
          </a:prstGeom>
        </p:spPr>
      </p:pic>
      <p:pic>
        <p:nvPicPr>
          <p:cNvPr id="437" name="picture 4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733620" y="5149262"/>
            <a:ext cx="609600" cy="609599"/>
          </a:xfrm>
          <a:prstGeom prst="rect">
            <a:avLst/>
          </a:prstGeom>
        </p:spPr>
      </p:pic>
      <p:pic>
        <p:nvPicPr>
          <p:cNvPr id="438" name="picture 4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4969173" y="5047662"/>
            <a:ext cx="812800" cy="812799"/>
          </a:xfrm>
          <a:prstGeom prst="rect">
            <a:avLst/>
          </a:prstGeom>
        </p:spPr>
      </p:pic>
      <p:sp>
        <p:nvSpPr>
          <p:cNvPr id="439" name="rect"/>
          <p:cNvSpPr/>
          <p:nvPr>
            <p:custDataLst>
              <p:tags r:id="rId7"/>
            </p:custDataLst>
          </p:nvPr>
        </p:nvSpPr>
        <p:spPr>
          <a:xfrm>
            <a:off x="4969173" y="5893883"/>
            <a:ext cx="812800" cy="508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440" name="rect"/>
          <p:cNvSpPr/>
          <p:nvPr>
            <p:custDataLst>
              <p:tags r:id="rId8"/>
            </p:custDataLst>
          </p:nvPr>
        </p:nvSpPr>
        <p:spPr>
          <a:xfrm>
            <a:off x="3733620" y="5792282"/>
            <a:ext cx="609600" cy="508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441" name="picture 44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3733620" y="3725085"/>
            <a:ext cx="609600" cy="609600"/>
          </a:xfrm>
          <a:prstGeom prst="rect">
            <a:avLst/>
          </a:prstGeom>
        </p:spPr>
      </p:pic>
      <p:graphicFrame>
        <p:nvGraphicFramePr>
          <p:cNvPr id="442" name="table 442"/>
          <p:cNvGraphicFramePr>
            <a:graphicFrameLocks noGrp="1"/>
          </p:cNvGraphicFramePr>
          <p:nvPr>
            <p:custDataLst>
              <p:tags r:id="rId11"/>
            </p:custDataLst>
          </p:nvPr>
        </p:nvGraphicFramePr>
        <p:xfrm>
          <a:off x="1288808" y="3406284"/>
          <a:ext cx="4505960" cy="1456054"/>
        </p:xfrm>
        <a:graphic>
          <a:graphicData uri="http://schemas.openxmlformats.org/drawingml/2006/table">
            <a:tbl>
              <a:tblPr/>
              <a:tblGrid>
                <a:gridCol w="321309"/>
                <a:gridCol w="777875"/>
                <a:gridCol w="1032510"/>
                <a:gridCol w="916305"/>
                <a:gridCol w="609600"/>
                <a:gridCol w="848360"/>
              </a:tblGrid>
              <a:tr h="1072514">
                <a:tc rowSpan="2">
                  <a:txBody>
                    <a:bodyPr/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0000"/>
                        </a:lnSpc>
                      </a:pPr>
                      <a:endParaRPr lang="en-US" altLang="en-US" sz="1000" dirty="0"/>
                    </a:p>
                    <a:p>
                      <a:pPr marL="12700" algn="l" rtl="0" eaLnBrk="0">
                        <a:lnSpc>
                          <a:spcPct val="8000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线</a:t>
                      </a:r>
                      <a:endParaRPr lang="en-US" altLang="en-US" sz="1200" dirty="0"/>
                    </a:p>
                    <a:p>
                      <a:pPr marL="12065" algn="l" rtl="0" eaLnBrk="0">
                        <a:lnSpc>
                          <a:spcPct val="93000"/>
                        </a:lnSpc>
                        <a:spcBef>
                          <a:spcPts val="0"/>
                        </a:spcBef>
                      </a:pP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性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71450" algn="l" rtl="0" eaLnBrk="0">
                        <a:lnSpc>
                          <a:spcPct val="88000"/>
                        </a:lnSpc>
                      </a:pPr>
                      <a:r>
                        <a:rPr sz="9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900" spc="7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9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px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386715" algn="l" rtl="0" eaLnBrk="0">
                        <a:lnSpc>
                          <a:spcPct val="88000"/>
                        </a:lnSpc>
                      </a:pPr>
                      <a:r>
                        <a:rPr sz="9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900" spc="7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9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px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483870" algn="l" rtl="0" eaLnBrk="0">
                        <a:lnSpc>
                          <a:spcPct val="88000"/>
                        </a:lnSpc>
                      </a:pPr>
                      <a:r>
                        <a:rPr sz="900" spc="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9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8</a:t>
                      </a:r>
                      <a:r>
                        <a:rPr sz="9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px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540">
                <a:tc v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9000"/>
                        </a:lnSpc>
                      </a:pPr>
                      <a:endParaRPr lang="en-US" altLang="en-US" sz="500" dirty="0"/>
                    </a:p>
                    <a:p>
                      <a:pPr marL="300355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9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6</a:t>
                      </a:r>
                      <a:r>
                        <a:rPr sz="900" spc="7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9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px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43" name="picture 44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4969173" y="3623486"/>
            <a:ext cx="812800" cy="812800"/>
          </a:xfrm>
          <a:prstGeom prst="rect">
            <a:avLst/>
          </a:prstGeom>
        </p:spPr>
      </p:pic>
      <p:sp>
        <p:nvSpPr>
          <p:cNvPr id="444" name="rect"/>
          <p:cNvSpPr/>
          <p:nvPr>
            <p:custDataLst>
              <p:tags r:id="rId14"/>
            </p:custDataLst>
          </p:nvPr>
        </p:nvSpPr>
        <p:spPr>
          <a:xfrm>
            <a:off x="3733620" y="4351975"/>
            <a:ext cx="609600" cy="50801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445" name="rect"/>
          <p:cNvSpPr/>
          <p:nvPr>
            <p:custDataLst>
              <p:tags r:id="rId15"/>
            </p:custDataLst>
          </p:nvPr>
        </p:nvSpPr>
        <p:spPr>
          <a:xfrm>
            <a:off x="3941221" y="3048452"/>
            <a:ext cx="194400" cy="12701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grpSp>
        <p:nvGrpSpPr>
          <p:cNvPr id="54" name="group 54"/>
          <p:cNvGrpSpPr/>
          <p:nvPr/>
        </p:nvGrpSpPr>
        <p:grpSpPr>
          <a:xfrm rot="21600000">
            <a:off x="7226555" y="2745041"/>
            <a:ext cx="3559174" cy="724933"/>
            <a:chOff x="0" y="0"/>
            <a:chExt cx="3559174" cy="724933"/>
          </a:xfrm>
        </p:grpSpPr>
        <p:pic>
          <p:nvPicPr>
            <p:cNvPr id="446" name="picture 446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 rot="21600000">
              <a:off x="0" y="48853"/>
              <a:ext cx="3559174" cy="676079"/>
            </a:xfrm>
            <a:prstGeom prst="rect">
              <a:avLst/>
            </a:prstGeom>
          </p:spPr>
        </p:pic>
        <p:sp>
          <p:nvSpPr>
            <p:cNvPr id="447" name="rect"/>
            <p:cNvSpPr/>
            <p:nvPr>
              <p:custDataLst>
                <p:tags r:id="rId18"/>
              </p:custDataLst>
            </p:nvPr>
          </p:nvSpPr>
          <p:spPr>
            <a:xfrm>
              <a:off x="117455" y="0"/>
              <a:ext cx="3239999" cy="6351"/>
            </a:xfrm>
            <a:prstGeom prst="rect">
              <a:avLst/>
            </a:prstGeom>
            <a:solidFill>
              <a:srgbClr val="44546A">
                <a:alpha val="34901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pic>
          <p:nvPicPr>
            <p:cNvPr id="448" name="picture 448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 rot="21600000">
              <a:off x="3389628" y="106870"/>
              <a:ext cx="109728" cy="112776"/>
            </a:xfrm>
            <a:prstGeom prst="rect">
              <a:avLst/>
            </a:prstGeom>
          </p:spPr>
        </p:pic>
      </p:grpSp>
      <p:pic>
        <p:nvPicPr>
          <p:cNvPr id="449" name="picture 44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3908611" y="2763136"/>
            <a:ext cx="254000" cy="254000"/>
          </a:xfrm>
          <a:prstGeom prst="rect">
            <a:avLst/>
          </a:prstGeom>
        </p:spPr>
      </p:pic>
      <p:pic>
        <p:nvPicPr>
          <p:cNvPr id="450" name="picture 45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7220301" y="2001141"/>
            <a:ext cx="3565428" cy="612114"/>
          </a:xfrm>
          <a:prstGeom prst="rect">
            <a:avLst/>
          </a:prstGeom>
        </p:spPr>
      </p:pic>
      <p:sp>
        <p:nvSpPr>
          <p:cNvPr id="451" name="rect"/>
          <p:cNvSpPr/>
          <p:nvPr>
            <p:custDataLst>
              <p:tags r:id="rId25"/>
            </p:custDataLst>
          </p:nvPr>
        </p:nvSpPr>
        <p:spPr>
          <a:xfrm>
            <a:off x="7344011" y="5013420"/>
            <a:ext cx="3239999" cy="6350"/>
          </a:xfrm>
          <a:prstGeom prst="rect">
            <a:avLst/>
          </a:prstGeom>
          <a:solidFill>
            <a:srgbClr val="44546A">
              <a:alpha val="34901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452" name="picture 45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 rot="21600000">
            <a:off x="7226555" y="5029187"/>
            <a:ext cx="3559174" cy="691065"/>
          </a:xfrm>
          <a:prstGeom prst="rect">
            <a:avLst/>
          </a:prstGeom>
        </p:spPr>
      </p:pic>
      <p:sp>
        <p:nvSpPr>
          <p:cNvPr id="454" name="textbox 454"/>
          <p:cNvSpPr/>
          <p:nvPr>
            <p:custDataLst>
              <p:tags r:id="rId28"/>
            </p:custDataLst>
          </p:nvPr>
        </p:nvSpPr>
        <p:spPr>
          <a:xfrm>
            <a:off x="1112482" y="1246809"/>
            <a:ext cx="4824095" cy="11372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685"/>
              </a:lnSpc>
            </a:pP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ln w="3175" cap="flat" cmpd="sng">
                  <a:solidFill>
                    <a:srgbClr val="222A35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图标尺寸与类</a:t>
            </a:r>
            <a:r>
              <a:rPr sz="1300" spc="0" dirty="0">
                <a:ln w="3175" cap="flat" cmpd="sng">
                  <a:solidFill>
                    <a:srgbClr val="222A35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</a:t>
            </a:r>
            <a:endParaRPr lang="en-US" altLang="en-US" sz="1300" dirty="0"/>
          </a:p>
          <a:p>
            <a:pPr algn="l" rtl="0" eaLnBrk="0">
              <a:lnSpc>
                <a:spcPct val="122000"/>
              </a:lnSpc>
            </a:pPr>
            <a:endParaRPr lang="en-US" altLang="en-US" sz="400" dirty="0"/>
          </a:p>
          <a:p>
            <a:pPr marL="270510" indent="-635" algn="l" rtl="0" eaLnBrk="0">
              <a:lnSpc>
                <a:spcPct val="150000"/>
              </a:lnSpc>
              <a:spcBef>
                <a:spcPts val="0"/>
              </a:spcBef>
            </a:pPr>
            <a:r>
              <a:rPr sz="1200" spc="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在常规使用中，为避免图标尺寸过多，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建议选择12px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(最小尺寸)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16px、20px、24px、32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、48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、64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作为主要图标尺寸。</a:t>
            </a:r>
            <a:r>
              <a:rPr sz="1200" spc="-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200" spc="-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200" spc="-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一系统内容建议使用一种风格的</a:t>
            </a:r>
            <a:r>
              <a:rPr sz="1200" spc="1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标)</a:t>
            </a:r>
            <a:endParaRPr lang="en-US" altLang="en-US" sz="1200" dirty="0"/>
          </a:p>
        </p:txBody>
      </p:sp>
      <p:sp>
        <p:nvSpPr>
          <p:cNvPr id="456" name="textbox 456"/>
          <p:cNvSpPr/>
          <p:nvPr>
            <p:custDataLst>
              <p:tags r:id="rId29"/>
            </p:custDataLst>
          </p:nvPr>
        </p:nvSpPr>
        <p:spPr>
          <a:xfrm>
            <a:off x="7180366" y="1262049"/>
            <a:ext cx="2731135" cy="60833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00"/>
              </a:lnSpc>
            </a:pP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n</a:t>
            </a:r>
            <a:r>
              <a:rPr sz="1300" spc="60" dirty="0">
                <a:solidFill>
                  <a:srgbClr val="222A35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ln w="3175" cap="flat" cmpd="sng">
                  <a:solidFill>
                    <a:srgbClr val="222A35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图标示</a:t>
            </a:r>
            <a:r>
              <a:rPr sz="1300" spc="20" dirty="0">
                <a:ln w="3175" cap="flat" cmpd="sng">
                  <a:solidFill>
                    <a:srgbClr val="222A35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endParaRPr lang="en-US" altLang="en-US" sz="1300" dirty="0"/>
          </a:p>
          <a:p>
            <a:pPr algn="l" rtl="0" eaLnBrk="0">
              <a:lnSpc>
                <a:spcPct val="101000"/>
              </a:lnSpc>
            </a:pPr>
            <a:endParaRPr lang="en-US" altLang="en-US" sz="1100" dirty="0"/>
          </a:p>
          <a:p>
            <a:pPr marL="140970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10" dirty="0">
                <a:solidFill>
                  <a:srgbClr val="222A35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10" dirty="0">
                <a:solidFill>
                  <a:srgbClr val="222A35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1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建议使用</a:t>
            </a:r>
            <a:r>
              <a:rPr sz="1200" spc="1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1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200" spc="1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1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风格、标准统一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</p:txBody>
      </p:sp>
      <p:sp>
        <p:nvSpPr>
          <p:cNvPr id="461" name="textbox 461"/>
          <p:cNvSpPr/>
          <p:nvPr>
            <p:custDataLst>
              <p:tags r:id="rId30"/>
            </p:custDataLst>
          </p:nvPr>
        </p:nvSpPr>
        <p:spPr>
          <a:xfrm>
            <a:off x="7308854" y="3982669"/>
            <a:ext cx="2790189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222A35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0" dirty="0">
                <a:solidFill>
                  <a:srgbClr val="222A35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不建议使用</a:t>
            </a:r>
            <a:r>
              <a:rPr sz="1200" spc="-1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(风格、标准不</a:t>
            </a:r>
            <a:r>
              <a:rPr sz="12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统一图标)</a:t>
            </a:r>
            <a:endParaRPr lang="en-US" altLang="en-US" sz="1200" dirty="0"/>
          </a:p>
        </p:txBody>
      </p:sp>
      <p:pic>
        <p:nvPicPr>
          <p:cNvPr id="462" name="picture 462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 rot="21600000">
            <a:off x="2701268" y="3826097"/>
            <a:ext cx="406400" cy="475667"/>
          </a:xfrm>
          <a:prstGeom prst="rect">
            <a:avLst/>
          </a:prstGeom>
        </p:spPr>
      </p:pic>
      <p:pic>
        <p:nvPicPr>
          <p:cNvPr id="463" name="picture 463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 rot="21600000">
            <a:off x="2701268" y="5250273"/>
            <a:ext cx="406400" cy="406400"/>
          </a:xfrm>
          <a:prstGeom prst="rect">
            <a:avLst/>
          </a:prstGeom>
        </p:spPr>
      </p:pic>
      <p:pic>
        <p:nvPicPr>
          <p:cNvPr id="464" name="picture 464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 rot="21600000">
            <a:off x="1770517" y="5301662"/>
            <a:ext cx="304799" cy="386695"/>
          </a:xfrm>
          <a:prstGeom prst="rect">
            <a:avLst/>
          </a:prstGeom>
        </p:spPr>
      </p:pic>
      <p:pic>
        <p:nvPicPr>
          <p:cNvPr id="465" name="picture 465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 rot="21600000">
            <a:off x="1770517" y="3877485"/>
            <a:ext cx="304799" cy="370564"/>
          </a:xfrm>
          <a:prstGeom prst="rect">
            <a:avLst/>
          </a:prstGeom>
        </p:spPr>
      </p:pic>
      <p:sp>
        <p:nvSpPr>
          <p:cNvPr id="466" name="textbox 466"/>
          <p:cNvSpPr/>
          <p:nvPr>
            <p:custDataLst>
              <p:tags r:id="rId39"/>
            </p:custDataLst>
          </p:nvPr>
        </p:nvSpPr>
        <p:spPr>
          <a:xfrm>
            <a:off x="1288130" y="2844408"/>
            <a:ext cx="176529" cy="3416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46000"/>
              </a:lnSpc>
            </a:pPr>
            <a:endParaRPr lang="en-US" altLang="en-US" sz="100" dirty="0"/>
          </a:p>
          <a:p>
            <a:pPr marL="12700" indent="635" algn="l" rtl="0" eaLnBrk="0">
              <a:lnSpc>
                <a:spcPct val="88000"/>
              </a:lnSpc>
            </a:pPr>
            <a:r>
              <a:rPr sz="12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</a:t>
            </a:r>
            <a:endParaRPr lang="en-US" altLang="en-US" sz="1200" dirty="0"/>
          </a:p>
        </p:txBody>
      </p:sp>
      <p:sp>
        <p:nvSpPr>
          <p:cNvPr id="467" name="textbox 467"/>
          <p:cNvSpPr/>
          <p:nvPr>
            <p:custDataLst>
              <p:tags r:id="rId40"/>
            </p:custDataLst>
          </p:nvPr>
        </p:nvSpPr>
        <p:spPr>
          <a:xfrm>
            <a:off x="1288130" y="5429569"/>
            <a:ext cx="176529" cy="33210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31000"/>
              </a:lnSpc>
            </a:pPr>
            <a:endParaRPr lang="en-US" altLang="en-US" sz="100" dirty="0"/>
          </a:p>
          <a:p>
            <a:pPr marL="12700" indent="2540" algn="l" rtl="0" eaLnBrk="0">
              <a:lnSpc>
                <a:spcPct val="86000"/>
              </a:lnSpc>
            </a:pPr>
            <a:r>
              <a:rPr sz="1200" spc="-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性</a:t>
            </a:r>
            <a:endParaRPr lang="en-US" altLang="en-US" sz="1200" dirty="0"/>
          </a:p>
        </p:txBody>
      </p:sp>
      <p:pic>
        <p:nvPicPr>
          <p:cNvPr id="468" name="picture 468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 rot="21600000">
            <a:off x="2802869" y="2788536"/>
            <a:ext cx="203200" cy="203200"/>
          </a:xfrm>
          <a:prstGeom prst="rect">
            <a:avLst/>
          </a:prstGeom>
        </p:spPr>
      </p:pic>
      <p:sp>
        <p:nvSpPr>
          <p:cNvPr id="469" name="textbox 469"/>
          <p:cNvSpPr/>
          <p:nvPr>
            <p:custDataLst>
              <p:tags r:id="rId43"/>
            </p:custDataLst>
          </p:nvPr>
        </p:nvSpPr>
        <p:spPr>
          <a:xfrm>
            <a:off x="3891593" y="5890386"/>
            <a:ext cx="297179" cy="1466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</a:t>
            </a:r>
            <a:r>
              <a:rPr sz="90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8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px</a:t>
            </a:r>
            <a:endParaRPr lang="en-US" altLang="en-US" sz="900" dirty="0"/>
          </a:p>
        </p:txBody>
      </p:sp>
      <p:sp>
        <p:nvSpPr>
          <p:cNvPr id="470" name="textbox 470"/>
          <p:cNvSpPr/>
          <p:nvPr>
            <p:custDataLst>
              <p:tags r:id="rId44"/>
            </p:custDataLst>
          </p:nvPr>
        </p:nvSpPr>
        <p:spPr>
          <a:xfrm>
            <a:off x="3892878" y="3125850"/>
            <a:ext cx="295275" cy="1466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900" spc="7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px</a:t>
            </a:r>
            <a:endParaRPr lang="en-US" altLang="en-US" sz="900" dirty="0"/>
          </a:p>
        </p:txBody>
      </p:sp>
      <p:sp>
        <p:nvSpPr>
          <p:cNvPr id="471" name="textbox 471"/>
          <p:cNvSpPr/>
          <p:nvPr>
            <p:custDataLst>
              <p:tags r:id="rId45"/>
            </p:custDataLst>
          </p:nvPr>
        </p:nvSpPr>
        <p:spPr>
          <a:xfrm>
            <a:off x="1769004" y="5737986"/>
            <a:ext cx="295275" cy="1466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900" spc="7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px</a:t>
            </a:r>
            <a:endParaRPr lang="en-US" altLang="en-US" sz="900" dirty="0"/>
          </a:p>
        </p:txBody>
      </p:sp>
      <p:sp>
        <p:nvSpPr>
          <p:cNvPr id="472" name="textbox 472"/>
          <p:cNvSpPr/>
          <p:nvPr>
            <p:custDataLst>
              <p:tags r:id="rId46"/>
            </p:custDataLst>
          </p:nvPr>
        </p:nvSpPr>
        <p:spPr>
          <a:xfrm>
            <a:off x="5233982" y="5990970"/>
            <a:ext cx="294004" cy="1466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6</a:t>
            </a:r>
            <a:r>
              <a:rPr sz="900" spc="7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px</a:t>
            </a:r>
            <a:endParaRPr lang="en-US" altLang="en-US" sz="900" dirty="0"/>
          </a:p>
        </p:txBody>
      </p:sp>
      <p:sp>
        <p:nvSpPr>
          <p:cNvPr id="473" name="textbox 473"/>
          <p:cNvSpPr/>
          <p:nvPr>
            <p:custDataLst>
              <p:tags r:id="rId47"/>
            </p:custDataLst>
          </p:nvPr>
        </p:nvSpPr>
        <p:spPr>
          <a:xfrm>
            <a:off x="2762302" y="5786754"/>
            <a:ext cx="293370" cy="1466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900" spc="8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3</a:t>
            </a:r>
            <a:r>
              <a:rPr sz="900" spc="7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px</a:t>
            </a:r>
            <a:endParaRPr lang="en-US" altLang="en-US" sz="900" dirty="0"/>
          </a:p>
        </p:txBody>
      </p:sp>
      <p:sp>
        <p:nvSpPr>
          <p:cNvPr id="474" name="textbox 474"/>
          <p:cNvSpPr/>
          <p:nvPr>
            <p:custDataLst>
              <p:tags r:id="rId48"/>
            </p:custDataLst>
          </p:nvPr>
        </p:nvSpPr>
        <p:spPr>
          <a:xfrm>
            <a:off x="2769087" y="3101466"/>
            <a:ext cx="285115" cy="1466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6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px</a:t>
            </a:r>
            <a:endParaRPr lang="en-US" altLang="en-US" sz="900" dirty="0"/>
          </a:p>
        </p:txBody>
      </p:sp>
      <p:sp>
        <p:nvSpPr>
          <p:cNvPr id="475" name="textbox 475"/>
          <p:cNvSpPr/>
          <p:nvPr>
            <p:custDataLst>
              <p:tags r:id="rId49"/>
            </p:custDataLst>
          </p:nvPr>
        </p:nvSpPr>
        <p:spPr>
          <a:xfrm>
            <a:off x="1787535" y="3077082"/>
            <a:ext cx="285115" cy="14668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</a:t>
            </a: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px</a:t>
            </a:r>
            <a:endParaRPr lang="en-US" altLang="en-US" sz="900" dirty="0"/>
          </a:p>
        </p:txBody>
      </p:sp>
      <p:pic>
        <p:nvPicPr>
          <p:cNvPr id="476" name="picture 476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/>
          <a:stretch>
            <a:fillRect/>
          </a:stretch>
        </p:blipFill>
        <p:spPr>
          <a:xfrm rot="21600000">
            <a:off x="1844992" y="2813346"/>
            <a:ext cx="152400" cy="152400"/>
          </a:xfrm>
          <a:prstGeom prst="rect">
            <a:avLst/>
          </a:prstGeom>
        </p:spPr>
      </p:pic>
      <p:pic>
        <p:nvPicPr>
          <p:cNvPr id="477" name="picture 477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53"/>
          <a:stretch>
            <a:fillRect/>
          </a:stretch>
        </p:blipFill>
        <p:spPr>
          <a:xfrm rot="21600000">
            <a:off x="2701268" y="5691271"/>
            <a:ext cx="406400" cy="50800"/>
          </a:xfrm>
          <a:prstGeom prst="rect">
            <a:avLst/>
          </a:prstGeom>
        </p:spPr>
      </p:pic>
      <p:sp>
        <p:nvSpPr>
          <p:cNvPr id="479" name="rect"/>
          <p:cNvSpPr/>
          <p:nvPr>
            <p:custDataLst>
              <p:tags r:id="rId54"/>
            </p:custDataLst>
          </p:nvPr>
        </p:nvSpPr>
        <p:spPr>
          <a:xfrm>
            <a:off x="2832469" y="3023052"/>
            <a:ext cx="144000" cy="12701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480" name="rect"/>
          <p:cNvSpPr/>
          <p:nvPr>
            <p:custDataLst>
              <p:tags r:id="rId55"/>
            </p:custDataLst>
          </p:nvPr>
        </p:nvSpPr>
        <p:spPr>
          <a:xfrm>
            <a:off x="1865318" y="2998241"/>
            <a:ext cx="115200" cy="12701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56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图标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57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字体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box 36"/>
          <p:cNvSpPr/>
          <p:nvPr>
            <p:custDataLst>
              <p:tags r:id="rId3"/>
            </p:custDataLst>
          </p:nvPr>
        </p:nvSpPr>
        <p:spPr>
          <a:xfrm>
            <a:off x="1113790" y="889000"/>
            <a:ext cx="10066020" cy="19011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algn="l" rtl="0" eaLnBrk="0">
              <a:lnSpc>
                <a:spcPct val="83000"/>
              </a:lnSpc>
            </a:pPr>
            <a:endParaRPr lang="en-US" altLang="en-US" sz="1300" dirty="0"/>
          </a:p>
          <a:p>
            <a:pPr marL="14605" indent="0" algn="l" rtl="0" eaLnBrk="0" fontAlgn="auto">
              <a:lnSpc>
                <a:spcPct val="200000"/>
              </a:lnSpc>
            </a:pPr>
            <a:r>
              <a:rPr sz="1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字体是UI设计中最基本的构成之一。  字体系统的建立主要解决的是内容可读性以及信息的表达 ，同时选择不同的字体传达不同的设计风格。通过定义字体的使用规则在设计上达到统一性和整体性，从而在阅读的舒适性上达到平衡</a:t>
            </a:r>
            <a:r>
              <a:rPr lang="zh-CN" sz="1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r>
              <a:rPr lang="en-US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 rot="0">
            <a:off x="850265" y="2686050"/>
            <a:ext cx="2504440" cy="1475740"/>
            <a:chOff x="1339" y="3248"/>
            <a:chExt cx="3944" cy="2324"/>
          </a:xfrm>
        </p:grpSpPr>
        <p:grpSp>
          <p:nvGrpSpPr>
            <p:cNvPr id="18" name="组合 17"/>
            <p:cNvGrpSpPr/>
            <p:nvPr/>
          </p:nvGrpSpPr>
          <p:grpSpPr>
            <a:xfrm>
              <a:off x="1339" y="3248"/>
              <a:ext cx="3944" cy="2324"/>
              <a:chOff x="1339" y="2886"/>
              <a:chExt cx="4046" cy="2324"/>
            </a:xfrm>
            <a:effectLst>
              <a:outerShdw blurRad="63500" sx="102000" sy="102000" algn="c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grpSpPr>
          <p:sp>
            <p:nvSpPr>
              <p:cNvPr id="9" name="圆角矩形 8"/>
              <p:cNvSpPr/>
              <p:nvPr>
                <p:custDataLst>
                  <p:tags r:id="rId4"/>
                </p:custDataLst>
              </p:nvPr>
            </p:nvSpPr>
            <p:spPr>
              <a:xfrm>
                <a:off x="1339" y="2886"/>
                <a:ext cx="4046" cy="2324"/>
              </a:xfrm>
              <a:prstGeom prst="roundRect">
                <a:avLst>
                  <a:gd name="adj" fmla="val 9509"/>
                </a:avLst>
              </a:prstGeom>
              <a:solidFill>
                <a:srgbClr val="D3E8FF">
                  <a:alpha val="12000"/>
                </a:srgbClr>
              </a:solidFill>
              <a:ln>
                <a:noFill/>
              </a:ln>
              <a:effectLst>
                <a:outerShdw blurRad="762000" dist="25400" algn="ctr" rotWithShape="0">
                  <a:srgbClr val="3A95FC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noFill/>
                </a:endParaRPr>
              </a:p>
            </p:txBody>
          </p:sp>
          <p:sp>
            <p:nvSpPr>
              <p:cNvPr id="17" name="同侧圆角矩形 16"/>
              <p:cNvSpPr/>
              <p:nvPr>
                <p:custDataLst>
                  <p:tags r:id="rId5"/>
                </p:custDataLst>
              </p:nvPr>
            </p:nvSpPr>
            <p:spPr>
              <a:xfrm flipV="1">
                <a:off x="1339" y="5125"/>
                <a:ext cx="4045" cy="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bg1"/>
                  </a:gs>
                  <a:gs pos="97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3" name="等腰三角形 42"/>
            <p:cNvSpPr/>
            <p:nvPr>
              <p:custDataLst>
                <p:tags r:id="rId6"/>
              </p:custDataLst>
            </p:nvPr>
          </p:nvSpPr>
          <p:spPr>
            <a:xfrm flipV="1">
              <a:off x="3182" y="3543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50265" y="3152775"/>
            <a:ext cx="25038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微软雅黑</a:t>
            </a:r>
            <a:endParaRPr lang="zh-CN" altLang="en-US" sz="2000" spc="1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7400" y="3505200"/>
            <a:ext cx="2503170" cy="397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4775" algn="ctr" rtl="0" eaLnBrk="0">
              <a:lnSpc>
                <a:spcPts val="1550"/>
              </a:lnSpc>
              <a:spcBef>
                <a:spcPts val="5"/>
              </a:spcBef>
            </a:pPr>
            <a:r>
              <a:rPr sz="800" spc="-1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  <a:hlinkClick r:id="rId7">
                  <a:extLst>
                    <a:ext uri="{DAF060AB-1E55-43B9-8AAB-6FB025537F2F}">
                      <wpsdc:hlinkClr xmlns:wpsdc="http://www.wps.cn/officeDocument/2017/drawingmlCustomData" val="203864"/>
                      <wpsdc:folHlinkClr xmlns:wpsdc="http://www.wps.cn/officeDocument/2017/drawingmlCustomData" val="203864"/>
                      <wpsdc:hlinkUnderline xmlns:wpsdc="http://www.wps.cn/officeDocument/2017/drawingmlCustomData" val="0"/>
                    </a:ext>
                  </a:extLst>
                </a:hlinkClick>
              </a:rPr>
              <a:t>https://docs.microsof</a:t>
            </a: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t</a:t>
            </a:r>
            <a:r>
              <a:rPr sz="800" spc="-1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.</a:t>
            </a: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com</a:t>
            </a:r>
            <a:r>
              <a:rPr sz="800" spc="-1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/</a:t>
            </a: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zh</a:t>
            </a:r>
            <a:r>
              <a:rPr sz="800" spc="-1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-</a:t>
            </a: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cn</a:t>
            </a:r>
            <a:r>
              <a:rPr sz="800" spc="-1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/</a:t>
            </a: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typography</a:t>
            </a:r>
            <a:r>
              <a:rPr sz="800" spc="-1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/</a:t>
            </a: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font</a:t>
            </a:r>
            <a:r>
              <a:rPr sz="800" spc="-1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-</a:t>
            </a: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list</a:t>
            </a:r>
            <a:r>
              <a:rPr sz="800" spc="-1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/</a:t>
            </a: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microsoft</a:t>
            </a:r>
            <a:r>
              <a:rPr sz="800" spc="-1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-</a:t>
            </a: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yahei</a:t>
            </a:r>
            <a:endParaRPr lang="zh-CN" altLang="en-US" sz="800" dirty="0">
              <a:solidFill>
                <a:srgbClr val="203864">
                  <a:alpha val="100000"/>
                </a:srgb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3581400" y="2686050"/>
            <a:ext cx="2504440" cy="1475740"/>
            <a:chOff x="1339" y="3248"/>
            <a:chExt cx="3944" cy="2324"/>
          </a:xfrm>
        </p:grpSpPr>
        <p:grpSp>
          <p:nvGrpSpPr>
            <p:cNvPr id="7" name="组合 6"/>
            <p:cNvGrpSpPr/>
            <p:nvPr/>
          </p:nvGrpSpPr>
          <p:grpSpPr>
            <a:xfrm>
              <a:off x="1339" y="3248"/>
              <a:ext cx="3944" cy="2324"/>
              <a:chOff x="1339" y="2886"/>
              <a:chExt cx="4046" cy="2324"/>
            </a:xfrm>
            <a:effectLst>
              <a:outerShdw blurRad="63500" sx="102000" sy="102000" algn="c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grpSpPr>
          <p:sp>
            <p:nvSpPr>
              <p:cNvPr id="8" name="圆角矩形 7"/>
              <p:cNvSpPr/>
              <p:nvPr>
                <p:custDataLst>
                  <p:tags r:id="rId8"/>
                </p:custDataLst>
              </p:nvPr>
            </p:nvSpPr>
            <p:spPr>
              <a:xfrm>
                <a:off x="1339" y="2886"/>
                <a:ext cx="4046" cy="2324"/>
              </a:xfrm>
              <a:prstGeom prst="roundRect">
                <a:avLst>
                  <a:gd name="adj" fmla="val 9509"/>
                </a:avLst>
              </a:prstGeom>
              <a:solidFill>
                <a:srgbClr val="D3E8FF">
                  <a:alpha val="12000"/>
                </a:srgbClr>
              </a:solidFill>
              <a:ln>
                <a:noFill/>
              </a:ln>
              <a:effectLst>
                <a:outerShdw blurRad="762000" dist="25400" algn="ctr" rotWithShape="0">
                  <a:srgbClr val="3A95FC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noFill/>
                </a:endParaRPr>
              </a:p>
            </p:txBody>
          </p:sp>
          <p:sp>
            <p:nvSpPr>
              <p:cNvPr id="10" name="同侧圆角矩形 9"/>
              <p:cNvSpPr/>
              <p:nvPr>
                <p:custDataLst>
                  <p:tags r:id="rId9"/>
                </p:custDataLst>
              </p:nvPr>
            </p:nvSpPr>
            <p:spPr>
              <a:xfrm flipV="1">
                <a:off x="1339" y="5125"/>
                <a:ext cx="4045" cy="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bg1"/>
                  </a:gs>
                  <a:gs pos="97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1" name="等腰三角形 10"/>
            <p:cNvSpPr/>
            <p:nvPr>
              <p:custDataLst>
                <p:tags r:id="rId10"/>
              </p:custDataLst>
            </p:nvPr>
          </p:nvSpPr>
          <p:spPr>
            <a:xfrm flipV="1">
              <a:off x="3182" y="3543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581400" y="3152775"/>
            <a:ext cx="25038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苹方</a:t>
            </a:r>
            <a:endParaRPr lang="zh-CN" altLang="en-US" sz="2000" spc="1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89655" y="3505200"/>
            <a:ext cx="2503170" cy="198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4775" algn="ctr" rtl="0" eaLnBrk="0">
              <a:lnSpc>
                <a:spcPts val="1550"/>
              </a:lnSpc>
              <a:spcBef>
                <a:spcPts val="5"/>
              </a:spcBef>
            </a:pP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https://developer.apple.com/fonts/</a:t>
            </a:r>
            <a:endParaRPr sz="800" dirty="0">
              <a:solidFill>
                <a:srgbClr val="203864">
                  <a:alpha val="100000"/>
                </a:srgb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 rot="0">
            <a:off x="6312535" y="2686050"/>
            <a:ext cx="2504440" cy="1475740"/>
            <a:chOff x="1339" y="3248"/>
            <a:chExt cx="3944" cy="2324"/>
          </a:xfrm>
        </p:grpSpPr>
        <p:grpSp>
          <p:nvGrpSpPr>
            <p:cNvPr id="16" name="组合 15"/>
            <p:cNvGrpSpPr/>
            <p:nvPr/>
          </p:nvGrpSpPr>
          <p:grpSpPr>
            <a:xfrm>
              <a:off x="1339" y="3248"/>
              <a:ext cx="3944" cy="2324"/>
              <a:chOff x="1339" y="2886"/>
              <a:chExt cx="4046" cy="2324"/>
            </a:xfrm>
            <a:effectLst>
              <a:outerShdw blurRad="63500" sx="102000" sy="102000" algn="c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grpSpPr>
          <p:sp>
            <p:nvSpPr>
              <p:cNvPr id="29" name="圆角矩形 28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39" y="2886"/>
                <a:ext cx="4046" cy="2324"/>
              </a:xfrm>
              <a:prstGeom prst="roundRect">
                <a:avLst>
                  <a:gd name="adj" fmla="val 9509"/>
                </a:avLst>
              </a:prstGeom>
              <a:solidFill>
                <a:srgbClr val="D3E8FF">
                  <a:alpha val="12000"/>
                </a:srgbClr>
              </a:solidFill>
              <a:ln>
                <a:noFill/>
              </a:ln>
              <a:effectLst>
                <a:outerShdw blurRad="762000" dist="25400" algn="ctr" rotWithShape="0">
                  <a:srgbClr val="3A95FC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noFill/>
                </a:endParaRPr>
              </a:p>
            </p:txBody>
          </p:sp>
          <p:sp>
            <p:nvSpPr>
              <p:cNvPr id="40" name="同侧圆角矩形 39"/>
              <p:cNvSpPr/>
              <p:nvPr>
                <p:custDataLst>
                  <p:tags r:id="rId12"/>
                </p:custDataLst>
              </p:nvPr>
            </p:nvSpPr>
            <p:spPr>
              <a:xfrm flipV="1">
                <a:off x="1339" y="5125"/>
                <a:ext cx="4045" cy="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bg1"/>
                  </a:gs>
                  <a:gs pos="97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7" name="等腰三角形 46"/>
            <p:cNvSpPr/>
            <p:nvPr>
              <p:custDataLst>
                <p:tags r:id="rId13"/>
              </p:custDataLst>
            </p:nvPr>
          </p:nvSpPr>
          <p:spPr>
            <a:xfrm flipV="1">
              <a:off x="3182" y="3543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6312535" y="3152775"/>
            <a:ext cx="25038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思源黑体</a:t>
            </a:r>
            <a:endParaRPr lang="zh-CN" altLang="en-US" sz="2000" spc="1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80150" y="3505200"/>
            <a:ext cx="2473325" cy="198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4775" algn="ctr" rtl="0" eaLnBrk="0">
              <a:lnSpc>
                <a:spcPts val="1550"/>
              </a:lnSpc>
              <a:spcBef>
                <a:spcPts val="5"/>
              </a:spcBef>
            </a:pP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https://www.google.com/get/noto/#sans-hans</a:t>
            </a:r>
            <a:endParaRPr sz="800" dirty="0">
              <a:solidFill>
                <a:srgbClr val="203864">
                  <a:alpha val="100000"/>
                </a:srgb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 rot="0">
            <a:off x="9043670" y="2686050"/>
            <a:ext cx="2504440" cy="1475740"/>
            <a:chOff x="1339" y="3248"/>
            <a:chExt cx="3944" cy="2324"/>
          </a:xfrm>
        </p:grpSpPr>
        <p:grpSp>
          <p:nvGrpSpPr>
            <p:cNvPr id="71" name="组合 70"/>
            <p:cNvGrpSpPr/>
            <p:nvPr/>
          </p:nvGrpSpPr>
          <p:grpSpPr>
            <a:xfrm>
              <a:off x="1339" y="3248"/>
              <a:ext cx="3944" cy="2324"/>
              <a:chOff x="1339" y="2886"/>
              <a:chExt cx="4046" cy="2324"/>
            </a:xfrm>
            <a:effectLst>
              <a:outerShdw blurRad="63500" sx="102000" sy="102000" algn="c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grpSpPr>
          <p:sp>
            <p:nvSpPr>
              <p:cNvPr id="74" name="圆角矩形 7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339" y="2886"/>
                <a:ext cx="4046" cy="2324"/>
              </a:xfrm>
              <a:prstGeom prst="roundRect">
                <a:avLst>
                  <a:gd name="adj" fmla="val 9509"/>
                </a:avLst>
              </a:prstGeom>
              <a:solidFill>
                <a:srgbClr val="D3E8FF">
                  <a:alpha val="12000"/>
                </a:srgbClr>
              </a:solidFill>
              <a:ln>
                <a:noFill/>
              </a:ln>
              <a:effectLst>
                <a:outerShdw blurRad="762000" dist="25400" algn="ctr" rotWithShape="0">
                  <a:srgbClr val="3A95FC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noFill/>
                </a:endParaRPr>
              </a:p>
            </p:txBody>
          </p:sp>
          <p:sp>
            <p:nvSpPr>
              <p:cNvPr id="89" name="同侧圆角矩形 88"/>
              <p:cNvSpPr/>
              <p:nvPr>
                <p:custDataLst>
                  <p:tags r:id="rId15"/>
                </p:custDataLst>
              </p:nvPr>
            </p:nvSpPr>
            <p:spPr>
              <a:xfrm flipV="1">
                <a:off x="1339" y="5125"/>
                <a:ext cx="4045" cy="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bg1"/>
                  </a:gs>
                  <a:gs pos="97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0" name="等腰三角形 89"/>
            <p:cNvSpPr/>
            <p:nvPr>
              <p:custDataLst>
                <p:tags r:id="rId16"/>
              </p:custDataLst>
            </p:nvPr>
          </p:nvSpPr>
          <p:spPr>
            <a:xfrm flipV="1">
              <a:off x="3182" y="3543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9043670" y="3152775"/>
            <a:ext cx="25038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思源宋体</a:t>
            </a:r>
            <a:endParaRPr lang="zh-CN" altLang="en-US" sz="2000" spc="1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8985885" y="3505200"/>
            <a:ext cx="2496820" cy="198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4775" algn="ctr" rtl="0" eaLnBrk="0">
              <a:lnSpc>
                <a:spcPts val="1550"/>
              </a:lnSpc>
              <a:spcBef>
                <a:spcPts val="5"/>
              </a:spcBef>
            </a:pP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https://www.google.com/get/noto/#serif-hans</a:t>
            </a:r>
            <a:endParaRPr sz="800" dirty="0">
              <a:solidFill>
                <a:srgbClr val="203864">
                  <a:alpha val="100000"/>
                </a:srgb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93" name="组合 92"/>
          <p:cNvGrpSpPr/>
          <p:nvPr/>
        </p:nvGrpSpPr>
        <p:grpSpPr>
          <a:xfrm rot="0">
            <a:off x="850265" y="4448810"/>
            <a:ext cx="2504440" cy="1475740"/>
            <a:chOff x="1339" y="3248"/>
            <a:chExt cx="3944" cy="2324"/>
          </a:xfrm>
        </p:grpSpPr>
        <p:grpSp>
          <p:nvGrpSpPr>
            <p:cNvPr id="94" name="组合 93"/>
            <p:cNvGrpSpPr/>
            <p:nvPr/>
          </p:nvGrpSpPr>
          <p:grpSpPr>
            <a:xfrm>
              <a:off x="1339" y="3248"/>
              <a:ext cx="3944" cy="2324"/>
              <a:chOff x="1339" y="2886"/>
              <a:chExt cx="4046" cy="2324"/>
            </a:xfrm>
            <a:effectLst>
              <a:outerShdw blurRad="63500" sx="102000" sy="102000" algn="c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grpSpPr>
          <p:sp>
            <p:nvSpPr>
              <p:cNvPr id="95" name="圆角矩形 94"/>
              <p:cNvSpPr/>
              <p:nvPr>
                <p:custDataLst>
                  <p:tags r:id="rId17"/>
                </p:custDataLst>
              </p:nvPr>
            </p:nvSpPr>
            <p:spPr>
              <a:xfrm>
                <a:off x="1339" y="2886"/>
                <a:ext cx="4046" cy="2324"/>
              </a:xfrm>
              <a:prstGeom prst="roundRect">
                <a:avLst>
                  <a:gd name="adj" fmla="val 9509"/>
                </a:avLst>
              </a:prstGeom>
              <a:solidFill>
                <a:srgbClr val="D3E8FF">
                  <a:alpha val="30000"/>
                </a:srgbClr>
              </a:solidFill>
              <a:ln>
                <a:noFill/>
              </a:ln>
              <a:effectLst>
                <a:outerShdw blurRad="762000" dist="25400" algn="ctr" rotWithShape="0">
                  <a:srgbClr val="3A95FC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noFill/>
                </a:endParaRPr>
              </a:p>
            </p:txBody>
          </p:sp>
          <p:sp>
            <p:nvSpPr>
              <p:cNvPr id="96" name="同侧圆角矩形 95"/>
              <p:cNvSpPr/>
              <p:nvPr>
                <p:custDataLst>
                  <p:tags r:id="rId18"/>
                </p:custDataLst>
              </p:nvPr>
            </p:nvSpPr>
            <p:spPr>
              <a:xfrm flipV="1">
                <a:off x="1339" y="5125"/>
                <a:ext cx="4045" cy="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bg1"/>
                  </a:gs>
                  <a:gs pos="97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7" name="等腰三角形 96"/>
            <p:cNvSpPr/>
            <p:nvPr>
              <p:custDataLst>
                <p:tags r:id="rId19"/>
              </p:custDataLst>
            </p:nvPr>
          </p:nvSpPr>
          <p:spPr>
            <a:xfrm flipV="1">
              <a:off x="3182" y="3543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850265" y="4915535"/>
            <a:ext cx="25038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Roboto</a:t>
            </a:r>
            <a:endParaRPr lang="zh-CN" altLang="en-US" sz="2000" spc="1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87400" y="5267960"/>
            <a:ext cx="2503170" cy="198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4775" algn="ctr" rtl="0" eaLnBrk="0">
              <a:lnSpc>
                <a:spcPts val="1550"/>
              </a:lnSpc>
              <a:spcBef>
                <a:spcPts val="5"/>
              </a:spcBef>
            </a:pP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https://fonts.google.com/specimen/Roboto</a:t>
            </a:r>
            <a:endParaRPr sz="800" dirty="0">
              <a:solidFill>
                <a:srgbClr val="203864">
                  <a:alpha val="100000"/>
                </a:srgb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00" name="组合 99"/>
          <p:cNvGrpSpPr/>
          <p:nvPr/>
        </p:nvGrpSpPr>
        <p:grpSpPr>
          <a:xfrm rot="0">
            <a:off x="3581400" y="4448810"/>
            <a:ext cx="2504440" cy="1475740"/>
            <a:chOff x="1339" y="3248"/>
            <a:chExt cx="3944" cy="2324"/>
          </a:xfrm>
        </p:grpSpPr>
        <p:grpSp>
          <p:nvGrpSpPr>
            <p:cNvPr id="101" name="组合 100"/>
            <p:cNvGrpSpPr/>
            <p:nvPr/>
          </p:nvGrpSpPr>
          <p:grpSpPr>
            <a:xfrm>
              <a:off x="1339" y="3248"/>
              <a:ext cx="3944" cy="2324"/>
              <a:chOff x="1339" y="2886"/>
              <a:chExt cx="4046" cy="2324"/>
            </a:xfrm>
            <a:effectLst>
              <a:outerShdw blurRad="63500" sx="102000" sy="102000" algn="c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grpSpPr>
          <p:sp>
            <p:nvSpPr>
              <p:cNvPr id="102" name="圆角矩形 101"/>
              <p:cNvSpPr/>
              <p:nvPr>
                <p:custDataLst>
                  <p:tags r:id="rId20"/>
                </p:custDataLst>
              </p:nvPr>
            </p:nvSpPr>
            <p:spPr>
              <a:xfrm>
                <a:off x="1339" y="2886"/>
                <a:ext cx="4046" cy="2324"/>
              </a:xfrm>
              <a:prstGeom prst="roundRect">
                <a:avLst>
                  <a:gd name="adj" fmla="val 9509"/>
                </a:avLst>
              </a:prstGeom>
              <a:solidFill>
                <a:srgbClr val="D3E8FF">
                  <a:alpha val="30000"/>
                </a:srgbClr>
              </a:solidFill>
              <a:ln>
                <a:noFill/>
              </a:ln>
              <a:effectLst>
                <a:outerShdw blurRad="762000" dist="25400" algn="ctr" rotWithShape="0">
                  <a:srgbClr val="3A95FC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noFill/>
                </a:endParaRPr>
              </a:p>
            </p:txBody>
          </p:sp>
          <p:sp>
            <p:nvSpPr>
              <p:cNvPr id="103" name="同侧圆角矩形 102"/>
              <p:cNvSpPr/>
              <p:nvPr>
                <p:custDataLst>
                  <p:tags r:id="rId21"/>
                </p:custDataLst>
              </p:nvPr>
            </p:nvSpPr>
            <p:spPr>
              <a:xfrm flipV="1">
                <a:off x="1339" y="5125"/>
                <a:ext cx="4045" cy="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bg1"/>
                  </a:gs>
                  <a:gs pos="97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4" name="等腰三角形 103"/>
            <p:cNvSpPr/>
            <p:nvPr>
              <p:custDataLst>
                <p:tags r:id="rId22"/>
              </p:custDataLst>
            </p:nvPr>
          </p:nvSpPr>
          <p:spPr>
            <a:xfrm flipV="1">
              <a:off x="3182" y="3543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5" name="文本框 104"/>
          <p:cNvSpPr txBox="1"/>
          <p:nvPr/>
        </p:nvSpPr>
        <p:spPr>
          <a:xfrm>
            <a:off x="3581400" y="4915535"/>
            <a:ext cx="25038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PingFang SC</a:t>
            </a:r>
            <a:endParaRPr lang="zh-CN" altLang="en-US" sz="2000" spc="1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589655" y="5267960"/>
            <a:ext cx="2503170" cy="198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4775" algn="ctr" rtl="0" eaLnBrk="0">
              <a:lnSpc>
                <a:spcPts val="1550"/>
              </a:lnSpc>
              <a:spcBef>
                <a:spcPts val="5"/>
              </a:spcBef>
            </a:pP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https://developer.apple.com/fonts/</a:t>
            </a:r>
            <a:endParaRPr sz="800" dirty="0">
              <a:solidFill>
                <a:srgbClr val="203864">
                  <a:alpha val="100000"/>
                </a:srgb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07" name="组合 106"/>
          <p:cNvGrpSpPr/>
          <p:nvPr/>
        </p:nvGrpSpPr>
        <p:grpSpPr>
          <a:xfrm rot="0">
            <a:off x="6312535" y="4448810"/>
            <a:ext cx="2504440" cy="1475740"/>
            <a:chOff x="1339" y="3248"/>
            <a:chExt cx="3944" cy="2324"/>
          </a:xfrm>
        </p:grpSpPr>
        <p:grpSp>
          <p:nvGrpSpPr>
            <p:cNvPr id="108" name="组合 107"/>
            <p:cNvGrpSpPr/>
            <p:nvPr/>
          </p:nvGrpSpPr>
          <p:grpSpPr>
            <a:xfrm>
              <a:off x="1339" y="3248"/>
              <a:ext cx="3944" cy="2324"/>
              <a:chOff x="1339" y="2886"/>
              <a:chExt cx="4046" cy="2324"/>
            </a:xfrm>
            <a:effectLst>
              <a:outerShdw blurRad="63500" sx="102000" sy="102000" algn="c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grpSpPr>
          <p:sp>
            <p:nvSpPr>
              <p:cNvPr id="109" name="圆角矩形 108"/>
              <p:cNvSpPr/>
              <p:nvPr>
                <p:custDataLst>
                  <p:tags r:id="rId23"/>
                </p:custDataLst>
              </p:nvPr>
            </p:nvSpPr>
            <p:spPr>
              <a:xfrm>
                <a:off x="1339" y="2886"/>
                <a:ext cx="4046" cy="2324"/>
              </a:xfrm>
              <a:prstGeom prst="roundRect">
                <a:avLst>
                  <a:gd name="adj" fmla="val 9509"/>
                </a:avLst>
              </a:prstGeom>
              <a:solidFill>
                <a:srgbClr val="D3E8FF">
                  <a:alpha val="30000"/>
                </a:srgbClr>
              </a:solidFill>
              <a:ln>
                <a:noFill/>
              </a:ln>
              <a:effectLst>
                <a:outerShdw blurRad="762000" dist="25400" algn="ctr" rotWithShape="0">
                  <a:srgbClr val="3A95FC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noFill/>
                </a:endParaRPr>
              </a:p>
            </p:txBody>
          </p:sp>
          <p:sp>
            <p:nvSpPr>
              <p:cNvPr id="110" name="同侧圆角矩形 109"/>
              <p:cNvSpPr/>
              <p:nvPr>
                <p:custDataLst>
                  <p:tags r:id="rId24"/>
                </p:custDataLst>
              </p:nvPr>
            </p:nvSpPr>
            <p:spPr>
              <a:xfrm flipV="1">
                <a:off x="1339" y="5125"/>
                <a:ext cx="4045" cy="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bg1"/>
                  </a:gs>
                  <a:gs pos="97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11" name="等腰三角形 110"/>
            <p:cNvSpPr/>
            <p:nvPr>
              <p:custDataLst>
                <p:tags r:id="rId25"/>
              </p:custDataLst>
            </p:nvPr>
          </p:nvSpPr>
          <p:spPr>
            <a:xfrm flipV="1">
              <a:off x="3182" y="3543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2" name="文本框 111"/>
          <p:cNvSpPr txBox="1"/>
          <p:nvPr/>
        </p:nvSpPr>
        <p:spPr>
          <a:xfrm>
            <a:off x="6312535" y="4915535"/>
            <a:ext cx="25038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Tahoma</a:t>
            </a:r>
            <a:endParaRPr lang="zh-CN" altLang="en-US" sz="2000" spc="1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280150" y="5267960"/>
            <a:ext cx="2473325" cy="397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4775" algn="ctr" rtl="0" eaLnBrk="0">
              <a:lnSpc>
                <a:spcPts val="1550"/>
              </a:lnSpc>
              <a:spcBef>
                <a:spcPts val="5"/>
              </a:spcBef>
            </a:pP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https://docs.microsoft.com/en-us/typography/font-list/tahoma</a:t>
            </a:r>
            <a:endParaRPr sz="800" dirty="0">
              <a:solidFill>
                <a:srgbClr val="203864">
                  <a:alpha val="100000"/>
                </a:srgb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14" name="组合 113"/>
          <p:cNvGrpSpPr/>
          <p:nvPr/>
        </p:nvGrpSpPr>
        <p:grpSpPr>
          <a:xfrm rot="0">
            <a:off x="9043670" y="4448810"/>
            <a:ext cx="2504440" cy="1475740"/>
            <a:chOff x="1339" y="3248"/>
            <a:chExt cx="3944" cy="2324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339" y="3248"/>
              <a:ext cx="3944" cy="2324"/>
              <a:chOff x="1339" y="2886"/>
              <a:chExt cx="4046" cy="2324"/>
            </a:xfrm>
            <a:effectLst>
              <a:outerShdw blurRad="63500" sx="102000" sy="102000" algn="c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grpSpPr>
          <p:sp>
            <p:nvSpPr>
              <p:cNvPr id="116" name="圆角矩形 115"/>
              <p:cNvSpPr/>
              <p:nvPr>
                <p:custDataLst>
                  <p:tags r:id="rId26"/>
                </p:custDataLst>
              </p:nvPr>
            </p:nvSpPr>
            <p:spPr>
              <a:xfrm>
                <a:off x="1339" y="2886"/>
                <a:ext cx="4046" cy="2324"/>
              </a:xfrm>
              <a:prstGeom prst="roundRect">
                <a:avLst>
                  <a:gd name="adj" fmla="val 9509"/>
                </a:avLst>
              </a:prstGeom>
              <a:solidFill>
                <a:srgbClr val="D3E8FF">
                  <a:alpha val="30000"/>
                </a:srgbClr>
              </a:solidFill>
              <a:ln>
                <a:noFill/>
              </a:ln>
              <a:effectLst>
                <a:outerShdw blurRad="762000" dist="25400" algn="ctr" rotWithShape="0">
                  <a:srgbClr val="3A95FC">
                    <a:alpha val="1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noFill/>
                </a:endParaRPr>
              </a:p>
            </p:txBody>
          </p:sp>
          <p:sp>
            <p:nvSpPr>
              <p:cNvPr id="117" name="同侧圆角矩形 116"/>
              <p:cNvSpPr/>
              <p:nvPr>
                <p:custDataLst>
                  <p:tags r:id="rId27"/>
                </p:custDataLst>
              </p:nvPr>
            </p:nvSpPr>
            <p:spPr>
              <a:xfrm flipV="1">
                <a:off x="1339" y="5125"/>
                <a:ext cx="4045" cy="8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bg1"/>
                  </a:gs>
                  <a:gs pos="97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18" name="等腰三角形 117"/>
            <p:cNvSpPr/>
            <p:nvPr>
              <p:custDataLst>
                <p:tags r:id="rId28"/>
              </p:custDataLst>
            </p:nvPr>
          </p:nvSpPr>
          <p:spPr>
            <a:xfrm flipV="1">
              <a:off x="3182" y="3543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9043670" y="4915535"/>
            <a:ext cx="250380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000" spc="1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Arial</a:t>
            </a:r>
            <a:endParaRPr lang="zh-CN" altLang="en-US" sz="2000" spc="10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8985885" y="5267960"/>
            <a:ext cx="2496820" cy="397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104775" algn="ctr" rtl="0" eaLnBrk="0">
              <a:lnSpc>
                <a:spcPts val="1550"/>
              </a:lnSpc>
              <a:spcBef>
                <a:spcPts val="5"/>
              </a:spcBef>
            </a:pPr>
            <a:r>
              <a:rPr sz="800" dirty="0">
                <a:solidFill>
                  <a:srgbClr val="203864">
                    <a:alpha val="100000"/>
                  </a:srgb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" panose="020B0503020204020204" charset="-122"/>
                <a:sym typeface="+mn-ea"/>
              </a:rPr>
              <a:t>https://docs.microsoft.com/en-us/typography/font-list/arial</a:t>
            </a:r>
            <a:endParaRPr sz="800" dirty="0">
              <a:solidFill>
                <a:srgbClr val="203864">
                  <a:alpha val="100000"/>
                </a:srgb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062990" y="2322830"/>
            <a:ext cx="108839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推荐字体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4" name="等腰三角形 36"/>
          <p:cNvSpPr/>
          <p:nvPr>
            <p:custDataLst>
              <p:tags r:id="rId29"/>
            </p:custDataLst>
          </p:nvPr>
        </p:nvSpPr>
        <p:spPr>
          <a:xfrm rot="5400000">
            <a:off x="838200" y="2392045"/>
            <a:ext cx="125730" cy="107950"/>
          </a:xfrm>
          <a:prstGeom prst="triangle">
            <a:avLst/>
          </a:prstGeom>
          <a:solidFill>
            <a:srgbClr val="007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7" name="picture 50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409448" y="1995424"/>
            <a:ext cx="396240" cy="396240"/>
          </a:xfrm>
          <a:prstGeom prst="rect">
            <a:avLst/>
          </a:prstGeom>
        </p:spPr>
      </p:pic>
      <p:pic>
        <p:nvPicPr>
          <p:cNvPr id="509" name="picture 5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409448" y="3510280"/>
            <a:ext cx="396240" cy="396239"/>
          </a:xfrm>
          <a:prstGeom prst="rect">
            <a:avLst/>
          </a:prstGeom>
        </p:spPr>
      </p:pic>
      <p:pic>
        <p:nvPicPr>
          <p:cNvPr id="510" name="picture 5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409448" y="4494784"/>
            <a:ext cx="396240" cy="399288"/>
          </a:xfrm>
          <a:prstGeom prst="rect">
            <a:avLst/>
          </a:prstGeom>
        </p:spPr>
      </p:pic>
      <p:pic>
        <p:nvPicPr>
          <p:cNvPr id="511" name="picture 5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409448" y="2519679"/>
            <a:ext cx="396240" cy="396240"/>
          </a:xfrm>
          <a:prstGeom prst="rect">
            <a:avLst/>
          </a:prstGeom>
        </p:spPr>
      </p:pic>
      <p:graphicFrame>
        <p:nvGraphicFramePr>
          <p:cNvPr id="512" name="table 512"/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473946" y="1450508"/>
          <a:ext cx="11228070" cy="4525010"/>
        </p:xfrm>
        <a:graphic>
          <a:graphicData uri="http://schemas.openxmlformats.org/drawingml/2006/table">
            <a:tbl>
              <a:tblPr/>
              <a:tblGrid>
                <a:gridCol w="2137410"/>
                <a:gridCol w="1141095"/>
                <a:gridCol w="1273810"/>
                <a:gridCol w="1273810"/>
                <a:gridCol w="5401945"/>
              </a:tblGrid>
              <a:tr h="506729">
                <a:tc>
                  <a:txBody>
                    <a:bodyPr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marL="820420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</a:pPr>
                      <a:r>
                        <a:rPr sz="9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字号样</a:t>
                      </a:r>
                      <a:r>
                        <a:rPr sz="9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式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marL="31750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9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推荐字</a:t>
                      </a:r>
                      <a:r>
                        <a:rPr sz="9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号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marL="384175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9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推荐字</a:t>
                      </a:r>
                      <a:r>
                        <a:rPr sz="9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重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3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384810" algn="l" rtl="0" eaLnBrk="0">
                        <a:lnSpc>
                          <a:spcPct val="99000"/>
                        </a:lnSpc>
                      </a:pPr>
                      <a:r>
                        <a:rPr sz="9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建议行</a:t>
                      </a:r>
                      <a:r>
                        <a:rPr sz="9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高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32000"/>
                        </a:lnSpc>
                      </a:pPr>
                      <a:endParaRPr lang="en-US" altLang="en-US" sz="1000" dirty="0"/>
                    </a:p>
                    <a:p>
                      <a:pPr marL="2446655" algn="l" rtl="0" eaLnBrk="0">
                        <a:lnSpc>
                          <a:spcPct val="98000"/>
                        </a:lnSpc>
                        <a:spcBef>
                          <a:spcPts val="0"/>
                        </a:spcBef>
                      </a:pPr>
                      <a:r>
                        <a:rPr sz="9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使用场</a:t>
                      </a:r>
                      <a:r>
                        <a:rPr sz="9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景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</a:tr>
              <a:tr h="501650">
                <a:tc>
                  <a:txBody>
                    <a:bodyPr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900" dirty="0"/>
                    </a:p>
                    <a:p>
                      <a:pPr marL="259080" algn="l" rtl="0" eaLnBrk="0">
                        <a:lnSpc>
                          <a:spcPct val="94000"/>
                        </a:lnSpc>
                        <a:spcBef>
                          <a:spcPts val="0"/>
                        </a:spcBef>
                      </a:pPr>
                      <a:r>
                        <a:rPr sz="15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标题超</a:t>
                      </a:r>
                      <a:r>
                        <a:rPr sz="15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大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700" dirty="0"/>
                    </a:p>
                    <a:p>
                      <a:pPr marL="346710" algn="l" rtl="0" eaLnBrk="0">
                        <a:lnSpc>
                          <a:spcPts val="2065"/>
                        </a:lnSpc>
                        <a:spcBef>
                          <a:spcPts val="0"/>
                        </a:spcBef>
                      </a:pPr>
                      <a:r>
                        <a:rPr sz="15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sz="15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</a:t>
                      </a:r>
                      <a:r>
                        <a:rPr sz="15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486410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Bold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463550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94615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超大标题文本(移动端易读模式标题)</a:t>
                      </a:r>
                      <a:r>
                        <a:rPr sz="12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01650">
                <a:tc>
                  <a:txBody>
                    <a:bodyPr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9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59080" algn="l" rtl="0" eaLnBrk="0">
                        <a:lnSpc>
                          <a:spcPct val="94000"/>
                        </a:lnSpc>
                      </a:pPr>
                      <a:r>
                        <a:rPr sz="15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标题</a:t>
                      </a:r>
                      <a:r>
                        <a:rPr sz="15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大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700" dirty="0"/>
                    </a:p>
                    <a:p>
                      <a:pPr marL="346710" algn="l" rtl="0" eaLnBrk="0">
                        <a:lnSpc>
                          <a:spcPts val="2065"/>
                        </a:lnSpc>
                        <a:spcBef>
                          <a:spcPts val="5"/>
                        </a:spcBef>
                      </a:pPr>
                      <a:r>
                        <a:rPr sz="150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sz="15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sz="15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15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marL="374015" algn="l" rtl="0" eaLnBrk="0">
                        <a:lnSpc>
                          <a:spcPts val="1550"/>
                        </a:lnSpc>
                        <a:spcBef>
                          <a:spcPts val="0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Regul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marL="472440" algn="l" rtl="0" eaLnBrk="0">
                        <a:lnSpc>
                          <a:spcPts val="1550"/>
                        </a:lnSpc>
                        <a:spcBef>
                          <a:spcPts val="0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32p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1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93980" algn="l" rtl="0" eaLnBrk="0">
                        <a:lnSpc>
                          <a:spcPct val="90000"/>
                        </a:lnSpc>
                      </a:pPr>
                      <a:r>
                        <a:rPr sz="12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大标题文本(移动端易读模式列表类标题、正文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)；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01650">
                <a:tc>
                  <a:txBody>
                    <a:bodyPr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59080" algn="l" rtl="0" eaLnBrk="0">
                        <a:lnSpc>
                          <a:spcPct val="96000"/>
                        </a:lnSpc>
                      </a:pPr>
                      <a:r>
                        <a:rPr sz="13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标题-</a:t>
                      </a:r>
                      <a:r>
                        <a:rPr sz="13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800" dirty="0"/>
                    </a:p>
                    <a:p>
                      <a:pPr marL="379730" algn="l" rtl="0" eaLnBrk="0">
                        <a:lnSpc>
                          <a:spcPts val="1810"/>
                        </a:lnSpc>
                        <a:spcBef>
                          <a:spcPts val="0"/>
                        </a:spcBef>
                      </a:pPr>
                      <a:r>
                        <a:rPr sz="13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13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8</a:t>
                      </a: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374015" algn="l" rtl="0" eaLnBrk="0">
                        <a:lnSpc>
                          <a:spcPts val="1550"/>
                        </a:lnSpc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Regul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469900" algn="l" rtl="0" eaLnBrk="0">
                        <a:lnSpc>
                          <a:spcPts val="1550"/>
                        </a:lnSpc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28p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104140" algn="l" rtl="0" eaLnBrk="0">
                        <a:lnSpc>
                          <a:spcPts val="1550"/>
                        </a:lnSpc>
                      </a:pPr>
                      <a:r>
                        <a:rPr sz="12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中等标题文本(移动端易读模式辅助性文字</a:t>
                      </a:r>
                      <a:r>
                        <a:rPr sz="12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650"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258445" algn="l" rtl="0" eaLnBrk="0">
                        <a:lnSpc>
                          <a:spcPts val="1550"/>
                        </a:lnSpc>
                      </a:pPr>
                      <a:r>
                        <a:rPr sz="12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标题-常规(推荐</a:t>
                      </a:r>
                      <a:r>
                        <a:rPr sz="12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408305" algn="l" rtl="0" eaLnBrk="0">
                        <a:lnSpc>
                          <a:spcPct val="84000"/>
                        </a:lnSpc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16px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374015" algn="l" rtl="0" eaLnBrk="0">
                        <a:lnSpc>
                          <a:spcPts val="1550"/>
                        </a:lnSpc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Regul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469900" algn="l" rtl="0" eaLnBrk="0">
                        <a:lnSpc>
                          <a:spcPts val="1550"/>
                        </a:lnSpc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24p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93980" algn="l" rtl="0" eaLnBrk="0">
                        <a:lnSpc>
                          <a:spcPts val="1550"/>
                        </a:lnSpc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Web</a:t>
                      </a:r>
                      <a:r>
                        <a:rPr sz="12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端标题</a:t>
                      </a:r>
                      <a:r>
                        <a:rPr sz="12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；移动端标题栏，列表类标题</a:t>
                      </a:r>
                      <a:r>
                        <a:rPr sz="120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；(移动端易读模式提示性文字)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01650">
                <a:tc>
                  <a:txBody>
                    <a:bodyPr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259715" algn="l" rtl="0" eaLnBrk="0">
                        <a:lnSpc>
                          <a:spcPct val="100000"/>
                        </a:lnSpc>
                      </a:pPr>
                      <a:r>
                        <a:rPr sz="9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正文-强</a:t>
                      </a:r>
                      <a:r>
                        <a:rPr sz="9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调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1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000"/>
                        </a:lnSpc>
                      </a:pPr>
                      <a:endParaRPr lang="en-US" altLang="en-US" sz="100" dirty="0"/>
                    </a:p>
                    <a:p>
                      <a:pPr marL="433705" algn="l" rtl="0" eaLnBrk="0">
                        <a:lnSpc>
                          <a:spcPts val="1290"/>
                        </a:lnSpc>
                      </a:pPr>
                      <a:r>
                        <a:rPr sz="9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9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486410" algn="l" rtl="0" eaLnBrk="0">
                        <a:lnSpc>
                          <a:spcPts val="1550"/>
                        </a:lnSpc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Bold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469900" algn="l" rtl="0" eaLnBrk="0">
                        <a:lnSpc>
                          <a:spcPts val="1550"/>
                        </a:lnSpc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22p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93980" algn="l" rtl="0" eaLnBrk="0">
                        <a:lnSpc>
                          <a:spcPts val="1550"/>
                        </a:lnSpc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eb</a:t>
                      </a: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端模块标题</a:t>
                      </a: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；移动端标题；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650">
                <a:tc>
                  <a:txBody>
                    <a:bodyPr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258445" algn="l" rtl="0" eaLnBrk="0">
                        <a:lnSpc>
                          <a:spcPts val="1290"/>
                        </a:lnSpc>
                      </a:pPr>
                      <a:r>
                        <a:rPr sz="90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正文-常规(推荐</a:t>
                      </a:r>
                      <a:r>
                        <a:rPr sz="900" spc="1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9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10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433705" algn="l" rtl="0" eaLnBrk="0">
                        <a:lnSpc>
                          <a:spcPts val="1290"/>
                        </a:lnSpc>
                      </a:pPr>
                      <a:r>
                        <a:rPr sz="9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9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sz="9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374015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Regul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469900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22p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93980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Web</a:t>
                      </a: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端应用正文；移动端正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文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01650">
                <a:tc>
                  <a:txBody>
                    <a:bodyPr/>
                    <a:p>
                      <a:pPr algn="l" rtl="0" eaLnBrk="0">
                        <a:lnSpc>
                          <a:spcPct val="136000"/>
                        </a:lnSpc>
                      </a:pPr>
                      <a:endParaRPr lang="en-US" altLang="en-US" sz="1000" dirty="0"/>
                    </a:p>
                    <a:p>
                      <a:pPr marL="258445" algn="l" rtl="0" eaLnBrk="0">
                        <a:lnSpc>
                          <a:spcPts val="845"/>
                        </a:lnSpc>
                        <a:spcBef>
                          <a:spcPts val="5"/>
                        </a:spcBef>
                      </a:pPr>
                      <a:r>
                        <a:rPr sz="7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正文-</a:t>
                      </a:r>
                      <a:r>
                        <a:rPr sz="7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小</a:t>
                      </a:r>
                      <a:endParaRPr lang="en-US" altLang="en-US" sz="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2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461010" algn="l" rtl="0" eaLnBrk="0">
                        <a:lnSpc>
                          <a:spcPts val="1035"/>
                        </a:lnSpc>
                      </a:pPr>
                      <a:r>
                        <a:rPr sz="7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7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sz="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marL="374015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Regul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marL="469900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20p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  <a:p>
                      <a:pPr marL="93980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eb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端最小字号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；移动端类别提示、时间文字；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29">
                <a:tc>
                  <a:txBody>
                    <a:bodyPr/>
                    <a:p>
                      <a:pPr algn="l" rtl="0" eaLnBrk="0">
                        <a:lnSpc>
                          <a:spcPct val="140000"/>
                        </a:lnSpc>
                      </a:pPr>
                      <a:endParaRPr lang="en-US" altLang="en-US" sz="1000" dirty="0"/>
                    </a:p>
                    <a:p>
                      <a:pPr marL="257810" algn="l" rtl="0" eaLnBrk="0">
                        <a:lnSpc>
                          <a:spcPct val="89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提示</a:t>
                      </a:r>
                      <a:r>
                        <a:rPr sz="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-常规</a:t>
                      </a:r>
                      <a:endParaRPr lang="en-US" altLang="en-US" sz="7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marL="474980" algn="l" rtl="0" eaLnBrk="0">
                        <a:lnSpc>
                          <a:spcPts val="905"/>
                        </a:lnSpc>
                        <a:spcBef>
                          <a:spcPts val="5"/>
                        </a:spcBef>
                      </a:pPr>
                      <a:r>
                        <a:rPr sz="7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10p</a:t>
                      </a:r>
                      <a:r>
                        <a:rPr sz="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x</a:t>
                      </a:r>
                      <a:endParaRPr lang="en-US" altLang="en-US" sz="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374015" algn="l" rtl="0" eaLnBrk="0">
                        <a:lnSpc>
                          <a:spcPts val="1550"/>
                        </a:lnSpc>
                        <a:spcBef>
                          <a:spcPts val="0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Regul</a:t>
                      </a:r>
                      <a:r>
                        <a:rPr sz="120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a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marL="474980" algn="l" rtl="0" eaLnBrk="0">
                        <a:lnSpc>
                          <a:spcPct val="84000"/>
                        </a:lnSpc>
                        <a:spcBef>
                          <a:spcPts val="0"/>
                        </a:spcBef>
                      </a:pPr>
                      <a:r>
                        <a:rPr sz="120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16px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marL="92710" algn="l" rtl="0" eaLnBrk="0">
                        <a:lnSpc>
                          <a:spcPts val="1550"/>
                        </a:lnSpc>
                        <a:spcBef>
                          <a:spcPts val="0"/>
                        </a:spcBef>
                      </a:pP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移动端底部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Tabs</a:t>
                      </a:r>
                      <a:r>
                        <a:rPr sz="120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导航栏</a:t>
                      </a:r>
                      <a:r>
                        <a:rPr sz="12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；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13" name="textbox 513"/>
          <p:cNvSpPr/>
          <p:nvPr>
            <p:custDataLst>
              <p:tags r:id="rId10"/>
            </p:custDataLst>
          </p:nvPr>
        </p:nvSpPr>
        <p:spPr>
          <a:xfrm>
            <a:off x="475615" y="1078230"/>
            <a:ext cx="11022330" cy="58928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266700" algn="l" rtl="0" eaLnBrk="0">
              <a:lnSpc>
                <a:spcPts val="1550"/>
              </a:lnSpc>
            </a:pPr>
            <a:r>
              <a:rPr lang="en-US" sz="1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默认字号建议为16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或14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；为了视觉上能较好的进行分辨，最小字号建议不要小于10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4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，最大字号根据场景的可做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相应调整。</a:t>
            </a:r>
            <a:endParaRPr sz="140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字体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0" name="picture 56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5491776" y="2072563"/>
            <a:ext cx="2465030" cy="2185622"/>
          </a:xfrm>
          <a:prstGeom prst="rect">
            <a:avLst/>
          </a:prstGeom>
        </p:spPr>
      </p:pic>
      <p:pic>
        <p:nvPicPr>
          <p:cNvPr id="561" name="picture 56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5653950" y="3310584"/>
            <a:ext cx="140600" cy="50800"/>
          </a:xfrm>
          <a:prstGeom prst="rect">
            <a:avLst/>
          </a:prstGeom>
        </p:spPr>
      </p:pic>
      <p:pic>
        <p:nvPicPr>
          <p:cNvPr id="562" name="picture 56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7593337" y="3310584"/>
            <a:ext cx="140601" cy="50800"/>
          </a:xfrm>
          <a:prstGeom prst="rect">
            <a:avLst/>
          </a:prstGeom>
        </p:spPr>
      </p:pic>
      <p:pic>
        <p:nvPicPr>
          <p:cNvPr id="563" name="picture 56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242814" y="2073409"/>
            <a:ext cx="3941229" cy="2185621"/>
          </a:xfrm>
          <a:prstGeom prst="rect">
            <a:avLst/>
          </a:prstGeom>
        </p:spPr>
      </p:pic>
      <p:pic>
        <p:nvPicPr>
          <p:cNvPr id="564" name="picture 56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1240591" y="2083771"/>
            <a:ext cx="3943451" cy="2175263"/>
          </a:xfrm>
          <a:prstGeom prst="rect">
            <a:avLst/>
          </a:prstGeom>
        </p:spPr>
      </p:pic>
      <p:graphicFrame>
        <p:nvGraphicFramePr>
          <p:cNvPr id="565" name="table 565"/>
          <p:cNvGraphicFramePr>
            <a:graphicFrameLocks noGrp="1"/>
          </p:cNvGraphicFramePr>
          <p:nvPr>
            <p:custDataLst>
              <p:tags r:id="rId13"/>
            </p:custDataLst>
          </p:nvPr>
        </p:nvGraphicFramePr>
        <p:xfrm>
          <a:off x="1239639" y="2070234"/>
          <a:ext cx="3947159" cy="2205989"/>
        </p:xfrm>
        <a:graphic>
          <a:graphicData uri="http://schemas.openxmlformats.org/drawingml/2006/table">
            <a:tbl>
              <a:tblPr/>
              <a:tblGrid>
                <a:gridCol w="3947159"/>
              </a:tblGrid>
              <a:tr h="2199639">
                <a:tc>
                  <a:txBody>
                    <a:bodyPr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600" dirty="0"/>
                    </a:p>
                    <a:p>
                      <a:pPr marL="2639060" algn="l" rtl="0" eaLnBrk="0">
                        <a:lnSpc>
                          <a:spcPts val="1035"/>
                        </a:lnSpc>
                        <a:spcBef>
                          <a:spcPts val="5"/>
                        </a:spcBef>
                      </a:pPr>
                      <a:r>
                        <a:rPr sz="700" spc="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sz="7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sz="7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700" dirty="0"/>
                    </a:p>
                    <a:p>
                      <a:pPr marL="1287780" algn="l" rtl="0" eaLnBrk="0">
                        <a:lnSpc>
                          <a:spcPct val="96000"/>
                        </a:lnSpc>
                        <a:spcBef>
                          <a:spcPts val="935"/>
                        </a:spcBef>
                      </a:pPr>
                      <a:r>
                        <a:rPr sz="7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7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sz="7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700" dirty="0"/>
                    </a:p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1000" dirty="0"/>
                    </a:p>
                    <a:p>
                      <a:pPr marL="872490" algn="l" rtl="0" eaLnBrk="0">
                        <a:lnSpc>
                          <a:spcPct val="96000"/>
                        </a:lnSpc>
                        <a:spcBef>
                          <a:spcPts val="215"/>
                        </a:spcBef>
                      </a:pPr>
                      <a:r>
                        <a:rPr sz="7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7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sz="7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700" dirty="0"/>
                    </a:p>
                    <a:p>
                      <a:pPr marL="222250" algn="l" rtl="0" eaLnBrk="0">
                        <a:lnSpc>
                          <a:spcPts val="1035"/>
                        </a:lnSpc>
                        <a:spcBef>
                          <a:spcPts val="730"/>
                        </a:spcBef>
                        <a:tabLst>
                          <a:tab pos="320675" algn="l"/>
                        </a:tabLst>
                      </a:pPr>
                      <a:r>
                        <a:rPr sz="7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	</a:t>
                      </a:r>
                      <a:r>
                        <a:rPr sz="7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</a:t>
                      </a:r>
                      <a:r>
                        <a:rPr sz="7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sz="7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700" dirty="0"/>
                    </a:p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marL="217170" algn="l" rtl="0" eaLnBrk="0">
                        <a:lnSpc>
                          <a:spcPct val="99000"/>
                        </a:lnSpc>
                        <a:spcBef>
                          <a:spcPts val="275"/>
                        </a:spcBef>
                      </a:pPr>
                      <a:r>
                        <a:rPr sz="9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导航菜</a:t>
                      </a:r>
                      <a:r>
                        <a:rPr sz="90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单</a:t>
                      </a:r>
                      <a:endParaRPr lang="en-US" altLang="en-US" sz="9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77000"/>
                        </a:lnSpc>
                      </a:pPr>
                      <a:endParaRPr lang="en-US" altLang="en-US" sz="100" dirty="0"/>
                    </a:p>
                    <a:p>
                      <a:pPr marL="1842135" algn="l" rtl="0" eaLnBrk="0">
                        <a:lnSpc>
                          <a:spcPct val="96000"/>
                        </a:lnSpc>
                      </a:pPr>
                      <a:r>
                        <a:rPr sz="7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700" spc="8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sz="7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7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66" name="picture 56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 rot="21600000">
            <a:off x="1256358" y="2960303"/>
            <a:ext cx="205658" cy="76200"/>
          </a:xfrm>
          <a:prstGeom prst="rect">
            <a:avLst/>
          </a:prstGeom>
        </p:spPr>
      </p:pic>
      <p:pic>
        <p:nvPicPr>
          <p:cNvPr id="567" name="picture 56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 rot="21600000">
            <a:off x="6672158" y="2921711"/>
            <a:ext cx="50800" cy="107721"/>
          </a:xfrm>
          <a:prstGeom prst="rect">
            <a:avLst/>
          </a:prstGeom>
        </p:spPr>
      </p:pic>
      <p:pic>
        <p:nvPicPr>
          <p:cNvPr id="568" name="picture 56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 rot="21600000">
            <a:off x="3955222" y="2300405"/>
            <a:ext cx="76200" cy="100512"/>
          </a:xfrm>
          <a:prstGeom prst="rect">
            <a:avLst/>
          </a:prstGeom>
        </p:spPr>
      </p:pic>
      <p:pic>
        <p:nvPicPr>
          <p:cNvPr id="569" name="picture 56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 rot="21600000">
            <a:off x="3955222" y="2073410"/>
            <a:ext cx="76200" cy="105148"/>
          </a:xfrm>
          <a:prstGeom prst="rect">
            <a:avLst/>
          </a:prstGeom>
        </p:spPr>
      </p:pic>
      <p:pic>
        <p:nvPicPr>
          <p:cNvPr id="570" name="picture 57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 rot="21600000">
            <a:off x="1240591" y="4599747"/>
            <a:ext cx="9652751" cy="1367922"/>
          </a:xfrm>
          <a:prstGeom prst="rect">
            <a:avLst/>
          </a:prstGeom>
        </p:spPr>
      </p:pic>
      <p:grpSp>
        <p:nvGrpSpPr>
          <p:cNvPr id="64" name="group 64"/>
          <p:cNvGrpSpPr/>
          <p:nvPr/>
        </p:nvGrpSpPr>
        <p:grpSpPr>
          <a:xfrm rot="21600000">
            <a:off x="8247550" y="2072563"/>
            <a:ext cx="2645793" cy="2185622"/>
            <a:chOff x="0" y="0"/>
            <a:chExt cx="2645793" cy="2185622"/>
          </a:xfrm>
        </p:grpSpPr>
        <p:pic>
          <p:nvPicPr>
            <p:cNvPr id="571" name="picture 571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 rot="21600000">
              <a:off x="0" y="0"/>
              <a:ext cx="2645793" cy="2185622"/>
            </a:xfrm>
            <a:prstGeom prst="rect">
              <a:avLst/>
            </a:prstGeom>
          </p:spPr>
        </p:pic>
        <p:sp>
          <p:nvSpPr>
            <p:cNvPr id="572" name="textbox 572"/>
            <p:cNvSpPr/>
            <p:nvPr>
              <p:custDataLst>
                <p:tags r:id="rId26"/>
              </p:custDataLst>
            </p:nvPr>
          </p:nvSpPr>
          <p:spPr>
            <a:xfrm>
              <a:off x="1340451" y="395602"/>
              <a:ext cx="1119505" cy="112521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127000"/>
                </a:lnSpc>
              </a:pPr>
              <a:endParaRPr lang="en-US" altLang="en-US" sz="300" dirty="0"/>
            </a:p>
            <a:p>
              <a:pPr marL="82550" algn="l" rtl="0" eaLnBrk="0">
                <a:lnSpc>
                  <a:spcPct val="96000"/>
                </a:lnSpc>
                <a:spcBef>
                  <a:spcPts val="5"/>
                </a:spcBef>
              </a:pPr>
              <a:r>
                <a:rPr sz="700" spc="9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sz="700" spc="8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r>
                <a:rPr sz="700" spc="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px</a:t>
              </a:r>
              <a:endParaRPr lang="en-US" altLang="en-US" sz="700" dirty="0"/>
            </a:p>
            <a:p>
              <a:pPr algn="l" rtl="0" eaLnBrk="0">
                <a:lnSpc>
                  <a:spcPct val="107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78000"/>
                </a:lnSpc>
              </a:pPr>
              <a:endParaRPr lang="en-US" altLang="en-US" sz="100" dirty="0"/>
            </a:p>
            <a:p>
              <a:pPr algn="r" rtl="0" eaLnBrk="0">
                <a:lnSpc>
                  <a:spcPct val="96000"/>
                </a:lnSpc>
                <a:spcBef>
                  <a:spcPts val="0"/>
                </a:spcBef>
              </a:pPr>
              <a:r>
                <a:rPr sz="700" spc="9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sz="700" spc="8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6</a:t>
              </a:r>
              <a:r>
                <a:rPr sz="700" spc="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px</a:t>
              </a:r>
              <a:endParaRPr lang="en-US" altLang="en-US" sz="700" dirty="0"/>
            </a:p>
          </p:txBody>
        </p:sp>
        <p:pic>
          <p:nvPicPr>
            <p:cNvPr id="573" name="picture 57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 rot="21600000">
              <a:off x="1353151" y="408302"/>
              <a:ext cx="50800" cy="107721"/>
            </a:xfrm>
            <a:prstGeom prst="rect">
              <a:avLst/>
            </a:prstGeom>
          </p:spPr>
        </p:pic>
        <p:pic>
          <p:nvPicPr>
            <p:cNvPr id="574" name="picture 574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 rot="21600000">
              <a:off x="278298" y="1315412"/>
              <a:ext cx="140601" cy="50800"/>
            </a:xfrm>
            <a:prstGeom prst="rect">
              <a:avLst/>
            </a:prstGeom>
          </p:spPr>
        </p:pic>
        <p:pic>
          <p:nvPicPr>
            <p:cNvPr id="575" name="picture 575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 rot="21600000">
              <a:off x="2217686" y="1315412"/>
              <a:ext cx="140599" cy="50800"/>
            </a:xfrm>
            <a:prstGeom prst="rect">
              <a:avLst/>
            </a:prstGeom>
          </p:spPr>
        </p:pic>
      </p:grpSp>
      <p:sp>
        <p:nvSpPr>
          <p:cNvPr id="577" name="textbox 577"/>
          <p:cNvSpPr/>
          <p:nvPr>
            <p:custDataLst>
              <p:tags r:id="rId33"/>
            </p:custDataLst>
          </p:nvPr>
        </p:nvSpPr>
        <p:spPr>
          <a:xfrm>
            <a:off x="855980" y="1221740"/>
            <a:ext cx="10323195" cy="5200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7145" indent="0" algn="l" rtl="0" eaLnBrk="0" fontAlgn="auto">
              <a:lnSpc>
                <a:spcPct val="150000"/>
              </a:lnSpc>
            </a:pP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为了统一设计标准</a:t>
            </a:r>
            <a:r>
              <a:rPr lang="zh-CN"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指导不同厂商在界面布局上的一致性，建议采用</a:t>
            </a:r>
            <a:r>
              <a:rPr sz="1300" spc="100" dirty="0">
                <a:ln w="3175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81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4像素</a:t>
            </a:r>
            <a:r>
              <a:rPr sz="1300" spc="90" dirty="0">
                <a:ln w="3175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81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</a:t>
            </a:r>
            <a:r>
              <a:rPr sz="1300" spc="0" dirty="0">
                <a:ln w="3175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81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的原则。这一模度能在一定程度上帮助各厂商更快更好的实现布局空间上的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计决策。</a:t>
            </a:r>
            <a:endParaRPr lang="en-US" altLang="en-US" sz="1300" dirty="0"/>
          </a:p>
        </p:txBody>
      </p:sp>
      <p:sp>
        <p:nvSpPr>
          <p:cNvPr id="583" name="textbox 583"/>
          <p:cNvSpPr/>
          <p:nvPr>
            <p:custDataLst>
              <p:tags r:id="rId34"/>
            </p:custDataLst>
          </p:nvPr>
        </p:nvSpPr>
        <p:spPr>
          <a:xfrm>
            <a:off x="5042325" y="3193592"/>
            <a:ext cx="830580" cy="3238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31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7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7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7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700" dirty="0"/>
          </a:p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marL="589280" algn="l" rtl="0" eaLnBrk="0">
              <a:lnSpc>
                <a:spcPct val="96000"/>
              </a:lnSpc>
            </a:pPr>
            <a:r>
              <a:rPr sz="7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7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7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700" dirty="0"/>
          </a:p>
        </p:txBody>
      </p:sp>
      <p:pic>
        <p:nvPicPr>
          <p:cNvPr id="584" name="picture 584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 rot="21600000">
            <a:off x="1328166" y="2147315"/>
            <a:ext cx="1060703" cy="176784"/>
          </a:xfrm>
          <a:prstGeom prst="rect">
            <a:avLst/>
          </a:prstGeom>
        </p:spPr>
      </p:pic>
      <p:sp>
        <p:nvSpPr>
          <p:cNvPr id="585" name="textbox 585"/>
          <p:cNvSpPr/>
          <p:nvPr>
            <p:custDataLst>
              <p:tags r:id="rId37"/>
            </p:custDataLst>
          </p:nvPr>
        </p:nvSpPr>
        <p:spPr>
          <a:xfrm>
            <a:off x="3422614" y="3257168"/>
            <a:ext cx="520700" cy="16065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内容区</a:t>
            </a:r>
            <a:r>
              <a:rPr sz="9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域</a:t>
            </a:r>
            <a:endParaRPr lang="en-US" altLang="en-US" sz="900" dirty="0"/>
          </a:p>
        </p:txBody>
      </p:sp>
      <p:sp>
        <p:nvSpPr>
          <p:cNvPr id="586" name="textbox 586"/>
          <p:cNvSpPr/>
          <p:nvPr>
            <p:custDataLst>
              <p:tags r:id="rId38"/>
            </p:custDataLst>
          </p:nvPr>
        </p:nvSpPr>
        <p:spPr>
          <a:xfrm>
            <a:off x="8946522" y="2546410"/>
            <a:ext cx="324484" cy="17335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89000"/>
              </a:lnSpc>
            </a:pPr>
            <a:endParaRPr lang="en-US" altLang="en-US" sz="100" dirty="0"/>
          </a:p>
          <a:p>
            <a:pPr marL="79375" algn="l" rtl="0" eaLnBrk="0">
              <a:lnSpc>
                <a:spcPts val="1035"/>
              </a:lnSpc>
              <a:spcBef>
                <a:spcPts val="0"/>
              </a:spcBef>
            </a:pPr>
            <a:r>
              <a:rPr sz="700" spc="1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7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7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700" dirty="0"/>
          </a:p>
        </p:txBody>
      </p:sp>
      <p:pic>
        <p:nvPicPr>
          <p:cNvPr id="587" name="picture 587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 rot="21600000">
            <a:off x="8959222" y="2559110"/>
            <a:ext cx="50800" cy="144000"/>
          </a:xfrm>
          <a:prstGeom prst="rect">
            <a:avLst/>
          </a:prstGeom>
        </p:spPr>
      </p:pic>
      <p:sp>
        <p:nvSpPr>
          <p:cNvPr id="588" name="textbox 588"/>
          <p:cNvSpPr/>
          <p:nvPr>
            <p:custDataLst>
              <p:tags r:id="rId41"/>
            </p:custDataLst>
          </p:nvPr>
        </p:nvSpPr>
        <p:spPr>
          <a:xfrm>
            <a:off x="6729584" y="2925368"/>
            <a:ext cx="254000" cy="15621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31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7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7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7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700" dirty="0"/>
          </a:p>
        </p:txBody>
      </p:sp>
      <p:sp>
        <p:nvSpPr>
          <p:cNvPr id="589" name="textbox 589"/>
          <p:cNvSpPr/>
          <p:nvPr>
            <p:custDataLst>
              <p:tags r:id="rId42"/>
            </p:custDataLst>
          </p:nvPr>
        </p:nvSpPr>
        <p:spPr>
          <a:xfrm>
            <a:off x="7581767" y="3361232"/>
            <a:ext cx="254000" cy="15621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31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7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7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7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700" dirty="0"/>
          </a:p>
        </p:txBody>
      </p:sp>
      <p:sp>
        <p:nvSpPr>
          <p:cNvPr id="590" name="textbox 590"/>
          <p:cNvSpPr/>
          <p:nvPr>
            <p:custDataLst>
              <p:tags r:id="rId43"/>
            </p:custDataLst>
          </p:nvPr>
        </p:nvSpPr>
        <p:spPr>
          <a:xfrm>
            <a:off x="8490559" y="3437432"/>
            <a:ext cx="254000" cy="15621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31000"/>
              </a:lnSpc>
            </a:pPr>
            <a:endParaRPr lang="en-US" altLang="en-US" sz="2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7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7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7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700" dirty="0"/>
          </a:p>
        </p:txBody>
      </p:sp>
      <p:pic>
        <p:nvPicPr>
          <p:cNvPr id="591" name="picture 591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/>
          <a:stretch>
            <a:fillRect/>
          </a:stretch>
        </p:blipFill>
        <p:spPr>
          <a:xfrm rot="21600000">
            <a:off x="1946446" y="2960303"/>
            <a:ext cx="207125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7" name="textbox 657"/>
          <p:cNvSpPr/>
          <p:nvPr>
            <p:custDataLst>
              <p:tags r:id="rId3"/>
            </p:custDataLst>
          </p:nvPr>
        </p:nvSpPr>
        <p:spPr>
          <a:xfrm>
            <a:off x="2978265" y="2340382"/>
            <a:ext cx="7739380" cy="916939"/>
          </a:xfrm>
          <a:prstGeom prst="rect">
            <a:avLst/>
          </a:prstGeom>
          <a:solidFill>
            <a:srgbClr val="0081CC">
              <a:alpha val="14509"/>
            </a:srgbClr>
          </a:solidFill>
        </p:spPr>
        <p:txBody>
          <a:bodyPr vert="horz" wrap="square" lIns="0" tIns="0" rIns="0" bIns="0"/>
          <a:p>
            <a:pPr algn="l" rtl="0" eaLnBrk="0">
              <a:lnSpc>
                <a:spcPct val="123000"/>
              </a:lnSpc>
            </a:pPr>
            <a:endParaRPr lang="en-US" altLang="en-US" sz="300" dirty="0"/>
          </a:p>
          <a:p>
            <a:pPr marL="218440" indent="-1905" algn="l" rtl="0" eaLnBrk="0">
              <a:lnSpc>
                <a:spcPct val="166000"/>
              </a:lnSpc>
              <a:spcBef>
                <a:spcPts val="5"/>
              </a:spcBef>
            </a:pP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将元素进行对齐，既能符合用户的认知特性(例如数据类表格右对齐、文案左对齐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)，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也能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导视觉流向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，方便用户更流畅地接收信息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658" name="textbox 658"/>
          <p:cNvSpPr/>
          <p:nvPr>
            <p:custDataLst>
              <p:tags r:id="rId4"/>
            </p:custDataLst>
          </p:nvPr>
        </p:nvSpPr>
        <p:spPr>
          <a:xfrm>
            <a:off x="2978265" y="3429247"/>
            <a:ext cx="7739380" cy="916939"/>
          </a:xfrm>
          <a:prstGeom prst="rect">
            <a:avLst/>
          </a:prstGeom>
          <a:solidFill>
            <a:srgbClr val="0081CC">
              <a:alpha val="14509"/>
            </a:srgbClr>
          </a:solidFill>
        </p:spPr>
        <p:txBody>
          <a:bodyPr vert="horz" wrap="square" lIns="0" tIns="0" rIns="0" bIns="0"/>
          <a:p>
            <a:pPr algn="l" rtl="0" eaLnBrk="0">
              <a:lnSpc>
                <a:spcPct val="130000"/>
              </a:lnSpc>
            </a:pPr>
            <a:endParaRPr lang="en-US" altLang="en-US" sz="300" dirty="0"/>
          </a:p>
          <a:p>
            <a:pPr marL="218440" algn="l" rtl="0" eaLnBrk="0">
              <a:lnSpc>
                <a:spcPct val="165000"/>
              </a:lnSpc>
              <a:spcBef>
                <a:spcPts val="5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如果信息之间的关联性高，就应该作为一个视觉单元距离越接近；反之它们的距离就应该越远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也越像多个视觉单元。需要注意的是同一类型视觉单元内的间距应该是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致的。</a:t>
            </a:r>
            <a:endParaRPr lang="en-US" altLang="en-US" sz="1300" dirty="0"/>
          </a:p>
        </p:txBody>
      </p:sp>
      <p:sp>
        <p:nvSpPr>
          <p:cNvPr id="659" name="textbox 659"/>
          <p:cNvSpPr/>
          <p:nvPr>
            <p:custDataLst>
              <p:tags r:id="rId5"/>
            </p:custDataLst>
          </p:nvPr>
        </p:nvSpPr>
        <p:spPr>
          <a:xfrm>
            <a:off x="2978265" y="4518111"/>
            <a:ext cx="7739380" cy="911860"/>
          </a:xfrm>
          <a:prstGeom prst="rect">
            <a:avLst/>
          </a:prstGeom>
          <a:solidFill>
            <a:srgbClr val="0081CC">
              <a:alpha val="14509"/>
            </a:srgbClr>
          </a:solidFill>
        </p:spPr>
        <p:txBody>
          <a:bodyPr vert="horz" wrap="square" lIns="0" tIns="0" rIns="0" bIns="0"/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marL="220980" indent="-1270" algn="l" rtl="0" eaLnBrk="0">
              <a:lnSpc>
                <a:spcPct val="156000"/>
              </a:lnSpc>
              <a:spcBef>
                <a:spcPts val="0"/>
              </a:spcBef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组件需提供默认、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选中、不可操作、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警告、错误、成功等状态，其中默认状态被广泛应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面中。(通常情况下灰色为不可操作、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黄色为提醒、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红色为报错、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绿色为成功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300" dirty="0"/>
          </a:p>
        </p:txBody>
      </p:sp>
      <p:sp>
        <p:nvSpPr>
          <p:cNvPr id="661" name="textbox 661"/>
          <p:cNvSpPr/>
          <p:nvPr>
            <p:custDataLst>
              <p:tags r:id="rId6"/>
            </p:custDataLst>
          </p:nvPr>
        </p:nvSpPr>
        <p:spPr>
          <a:xfrm>
            <a:off x="1607811" y="3429247"/>
            <a:ext cx="1312544" cy="918844"/>
          </a:xfrm>
          <a:prstGeom prst="rect">
            <a:avLst/>
          </a:prstGeom>
          <a:solidFill>
            <a:srgbClr val="0081CC"/>
          </a:solidFill>
        </p:spPr>
        <p:txBody>
          <a:bodyPr vert="horz" wrap="square" lIns="0" tIns="0" rIns="0" bIns="0"/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marL="487680" algn="l" rtl="0" eaLnBrk="0">
              <a:lnSpc>
                <a:spcPct val="96000"/>
              </a:lnSpc>
              <a:spcBef>
                <a:spcPts val="5"/>
              </a:spcBef>
            </a:pPr>
            <a:r>
              <a:rPr sz="1300" spc="7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</a:t>
            </a:r>
            <a:r>
              <a:rPr sz="1300" spc="5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</a:t>
            </a:r>
            <a:endParaRPr lang="en-US" altLang="en-US" sz="1300" dirty="0"/>
          </a:p>
        </p:txBody>
      </p:sp>
      <p:sp>
        <p:nvSpPr>
          <p:cNvPr id="662" name="textbox 662"/>
          <p:cNvSpPr/>
          <p:nvPr>
            <p:custDataLst>
              <p:tags r:id="rId7"/>
            </p:custDataLst>
          </p:nvPr>
        </p:nvSpPr>
        <p:spPr>
          <a:xfrm>
            <a:off x="1607811" y="4518111"/>
            <a:ext cx="1312544" cy="918210"/>
          </a:xfrm>
          <a:prstGeom prst="rect">
            <a:avLst/>
          </a:prstGeom>
          <a:solidFill>
            <a:srgbClr val="0081CC"/>
          </a:solidFill>
        </p:spPr>
        <p:txBody>
          <a:bodyPr vert="horz" wrap="square" lIns="0" tIns="0" rIns="0" bIns="0"/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marL="480695" algn="l" rtl="0" eaLnBrk="0">
              <a:lnSpc>
                <a:spcPct val="96000"/>
              </a:lnSpc>
              <a:spcBef>
                <a:spcPts val="5"/>
              </a:spcBef>
            </a:pPr>
            <a:r>
              <a:rPr sz="1300" spc="9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</a:t>
            </a:r>
            <a:r>
              <a:rPr sz="1300" spc="8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endParaRPr lang="en-US" altLang="en-US" sz="1300" dirty="0"/>
          </a:p>
        </p:txBody>
      </p:sp>
      <p:sp>
        <p:nvSpPr>
          <p:cNvPr id="663" name="textbox 663"/>
          <p:cNvSpPr/>
          <p:nvPr>
            <p:custDataLst>
              <p:tags r:id="rId8"/>
            </p:custDataLst>
          </p:nvPr>
        </p:nvSpPr>
        <p:spPr>
          <a:xfrm>
            <a:off x="1607811" y="2340384"/>
            <a:ext cx="1312544" cy="917575"/>
          </a:xfrm>
          <a:prstGeom prst="rect">
            <a:avLst/>
          </a:prstGeom>
          <a:solidFill>
            <a:srgbClr val="0081CC"/>
          </a:solidFill>
        </p:spPr>
        <p:txBody>
          <a:bodyPr vert="horz" wrap="square" lIns="0" tIns="0" rIns="0" bIns="0"/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algn="l" rtl="0" eaLnBrk="0">
              <a:lnSpc>
                <a:spcPct val="118000"/>
              </a:lnSpc>
            </a:pPr>
            <a:endParaRPr lang="en-US" altLang="en-US" sz="10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480695" algn="l" rtl="0" eaLnBrk="0">
              <a:lnSpc>
                <a:spcPct val="96000"/>
              </a:lnSpc>
            </a:pPr>
            <a:r>
              <a:rPr sz="1300" spc="10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300" spc="8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齐</a:t>
            </a:r>
            <a:endParaRPr lang="en-US" altLang="en-US" sz="1300" dirty="0"/>
          </a:p>
        </p:txBody>
      </p:sp>
      <p:sp>
        <p:nvSpPr>
          <p:cNvPr id="666" name="textbox 666"/>
          <p:cNvSpPr/>
          <p:nvPr>
            <p:custDataLst>
              <p:tags r:id="rId9"/>
            </p:custDataLst>
          </p:nvPr>
        </p:nvSpPr>
        <p:spPr>
          <a:xfrm>
            <a:off x="1688683" y="1712162"/>
            <a:ext cx="4965065" cy="2152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在界面样式设计中，通常围绕对齐、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间距、状态三个方面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展开。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全局规范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06" name="picture 7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3822"/>
          <a:stretch>
            <a:fillRect/>
          </a:stretch>
        </p:blipFill>
        <p:spPr>
          <a:xfrm rot="21600000">
            <a:off x="4519295" y="2453640"/>
            <a:ext cx="6719570" cy="3721735"/>
          </a:xfrm>
          <a:prstGeom prst="rect">
            <a:avLst/>
          </a:prstGeom>
        </p:spPr>
      </p:pic>
      <p:pic>
        <p:nvPicPr>
          <p:cNvPr id="707" name="picture 70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930910" y="2559050"/>
            <a:ext cx="3088640" cy="3181350"/>
          </a:xfrm>
          <a:prstGeom prst="rect">
            <a:avLst/>
          </a:prstGeom>
        </p:spPr>
      </p:pic>
      <p:sp>
        <p:nvSpPr>
          <p:cNvPr id="709" name="textbox 709"/>
          <p:cNvSpPr/>
          <p:nvPr>
            <p:custDataLst>
              <p:tags r:id="rId7"/>
            </p:custDataLst>
          </p:nvPr>
        </p:nvSpPr>
        <p:spPr>
          <a:xfrm>
            <a:off x="802640" y="1089025"/>
            <a:ext cx="10577195" cy="8870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3970" indent="-1270" algn="l" rtl="0" eaLnBrk="0">
              <a:lnSpc>
                <a:spcPct val="145000"/>
              </a:lnSpc>
            </a:pPr>
            <a:r>
              <a:rPr sz="1300" spc="7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所有文字内容排版应避免贴边显示(页面边缘)，尽量使用固定间距</a:t>
            </a:r>
            <a:r>
              <a:rPr sz="1300" spc="7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；各控件元素间也保持固定间距，并确保控件元素不紧贴于页面边缘。</a:t>
            </a:r>
            <a:r>
              <a:rPr sz="1300" spc="7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7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sz="1300" spc="7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5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</a:t>
            </a: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号间距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“中号间距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“大号间距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”这三种规格来划分信息层次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300" spc="80" dirty="0">
                <a:ln w="3175" cap="flat" cmpd="sng">
                  <a:solidFill>
                    <a:srgbClr val="222A35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建议使用中号间距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。在这三种规格</a:t>
            </a:r>
            <a:r>
              <a:rPr sz="1300" spc="2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适用的情况</a:t>
            </a: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(例如</a:t>
            </a:r>
            <a:r>
              <a:rPr sz="1300" spc="100" dirty="0">
                <a:ln w="3175" cap="flat" cmpd="sng">
                  <a:solidFill>
                    <a:srgbClr val="222A35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移动端易读模式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100" dirty="0">
                <a:ln w="3175" cap="flat" cmpd="sng">
                  <a:solidFill>
                    <a:srgbClr val="222A35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可以通过加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ln w="3175" cap="flat" cmpd="sng">
                  <a:solidFill>
                    <a:srgbClr val="222A35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“基础间距”的倍数来拉开信息层次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=8+8*</a:t>
            </a: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</a:t>
            </a: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&gt;=0，</a:t>
            </a:r>
            <a:r>
              <a:rPr sz="1300" spc="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</a:t>
            </a:r>
            <a:r>
              <a:rPr sz="1300" spc="10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为纵向间距，8是基础间距)</a:t>
            </a:r>
            <a:r>
              <a:rPr sz="1300" spc="60" dirty="0">
                <a:solidFill>
                  <a:srgbClr val="222A35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4665"/>
          </a:xfrm>
          <a:prstGeom prst="rect">
            <a:avLst/>
          </a:prstGeom>
          <a:solidFill>
            <a:srgbClr val="008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802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5603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404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743980" y="85054"/>
            <a:ext cx="180000" cy="164557"/>
            <a:chOff x="11743980" y="92775"/>
            <a:chExt cx="180000" cy="164557"/>
          </a:xfrm>
        </p:grpSpPr>
        <p:sp>
          <p:nvSpPr>
            <p:cNvPr id="7" name="矩形 6"/>
            <p:cNvSpPr/>
            <p:nvPr/>
          </p:nvSpPr>
          <p:spPr>
            <a:xfrm>
              <a:off x="11743980" y="92775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743980" y="157054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743980" y="221332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391900" y="6324600"/>
            <a:ext cx="190500" cy="190500"/>
            <a:chOff x="10896600" y="5829299"/>
            <a:chExt cx="685800" cy="685801"/>
          </a:xfrm>
          <a:solidFill>
            <a:srgbClr val="007FCC"/>
          </a:solidFill>
        </p:grpSpPr>
        <p:sp>
          <p:nvSpPr>
            <p:cNvPr id="12" name="任意多边形: 形状 11"/>
            <p:cNvSpPr/>
            <p:nvPr/>
          </p:nvSpPr>
          <p:spPr>
            <a:xfrm rot="16200000">
              <a:off x="10896600" y="5829300"/>
              <a:ext cx="685800" cy="685800"/>
            </a:xfrm>
            <a:custGeom>
              <a:avLst/>
              <a:gdLst>
                <a:gd name="connsiteX0" fmla="*/ 685800 w 685800"/>
                <a:gd name="connsiteY0" fmla="*/ 406400 h 685800"/>
                <a:gd name="connsiteX1" fmla="*/ 685800 w 685800"/>
                <a:gd name="connsiteY1" fmla="*/ 685800 h 685800"/>
                <a:gd name="connsiteX2" fmla="*/ 279400 w 685800"/>
                <a:gd name="connsiteY2" fmla="*/ 685800 h 685800"/>
                <a:gd name="connsiteX3" fmla="*/ 0 w 685800"/>
                <a:gd name="connsiteY3" fmla="*/ 685800 h 685800"/>
                <a:gd name="connsiteX4" fmla="*/ 0 w 685800"/>
                <a:gd name="connsiteY4" fmla="*/ 406400 h 685800"/>
                <a:gd name="connsiteX5" fmla="*/ 0 w 685800"/>
                <a:gd name="connsiteY5" fmla="*/ 0 h 685800"/>
                <a:gd name="connsiteX6" fmla="*/ 279400 w 685800"/>
                <a:gd name="connsiteY6" fmla="*/ 0 h 685800"/>
                <a:gd name="connsiteX7" fmla="*/ 279400 w 685800"/>
                <a:gd name="connsiteY7" fmla="*/ 4064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" h="685800">
                  <a:moveTo>
                    <a:pt x="685800" y="406400"/>
                  </a:moveTo>
                  <a:lnTo>
                    <a:pt x="685800" y="685800"/>
                  </a:lnTo>
                  <a:lnTo>
                    <a:pt x="279400" y="685800"/>
                  </a:lnTo>
                  <a:lnTo>
                    <a:pt x="0" y="685800"/>
                  </a:lnTo>
                  <a:lnTo>
                    <a:pt x="0" y="406400"/>
                  </a:lnTo>
                  <a:lnTo>
                    <a:pt x="0" y="0"/>
                  </a:lnTo>
                  <a:lnTo>
                    <a:pt x="279400" y="0"/>
                  </a:lnTo>
                  <a:lnTo>
                    <a:pt x="279400" y="406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10896600" y="5829299"/>
              <a:ext cx="279400" cy="279400"/>
            </a:xfrm>
            <a:custGeom>
              <a:avLst/>
              <a:gdLst>
                <a:gd name="connsiteX0" fmla="*/ 279400 w 279400"/>
                <a:gd name="connsiteY0" fmla="*/ 0 h 279400"/>
                <a:gd name="connsiteX1" fmla="*/ 279400 w 279400"/>
                <a:gd name="connsiteY1" fmla="*/ 279400 h 279400"/>
                <a:gd name="connsiteX2" fmla="*/ 0 w 279400"/>
                <a:gd name="connsiteY2" fmla="*/ 279400 h 279400"/>
                <a:gd name="connsiteX3" fmla="*/ 0 w 2794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279400">
                  <a:moveTo>
                    <a:pt x="279400" y="0"/>
                  </a:moveTo>
                  <a:lnTo>
                    <a:pt x="2794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082394" y="4278377"/>
            <a:ext cx="4856008" cy="1288224"/>
            <a:chOff x="609600" y="2305877"/>
            <a:chExt cx="4856008" cy="1288224"/>
          </a:xfrm>
        </p:grpSpPr>
        <p:sp>
          <p:nvSpPr>
            <p:cNvPr id="67" name="矩形: 圆角 66"/>
            <p:cNvSpPr/>
            <p:nvPr>
              <p:custDataLst>
                <p:tags r:id="rId1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70" name="椭圆 69"/>
              <p:cNvSpPr/>
              <p:nvPr>
                <p:custDataLst>
                  <p:tags r:id="rId2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" name="椭圆 70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2" name="椭圆 71"/>
              <p:cNvSpPr/>
              <p:nvPr>
                <p:custDataLst>
                  <p:tags r:id="rId4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" name="椭圆 72"/>
              <p:cNvSpPr/>
              <p:nvPr>
                <p:custDataLst>
                  <p:tags r:id="rId5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253598" y="2711967"/>
            <a:ext cx="4856008" cy="1288224"/>
            <a:chOff x="609600" y="2305877"/>
            <a:chExt cx="4856008" cy="1288224"/>
          </a:xfrm>
        </p:grpSpPr>
        <p:sp>
          <p:nvSpPr>
            <p:cNvPr id="56" name="矩形: 圆角 55"/>
            <p:cNvSpPr/>
            <p:nvPr>
              <p:custDataLst>
                <p:tags r:id="rId6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59" name="椭圆 58"/>
              <p:cNvSpPr/>
              <p:nvPr>
                <p:custDataLst>
                  <p:tags r:id="rId7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0" name="椭圆 59"/>
              <p:cNvSpPr/>
              <p:nvPr>
                <p:custDataLst>
                  <p:tags r:id="rId8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1" name="椭圆 60"/>
              <p:cNvSpPr/>
              <p:nvPr>
                <p:custDataLst>
                  <p:tags r:id="rId9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6253598" y="4278377"/>
            <a:ext cx="4856008" cy="1288224"/>
            <a:chOff x="609600" y="2305877"/>
            <a:chExt cx="4856008" cy="1288224"/>
          </a:xfrm>
        </p:grpSpPr>
        <p:sp>
          <p:nvSpPr>
            <p:cNvPr id="75" name="矩形: 圆角 74"/>
            <p:cNvSpPr/>
            <p:nvPr>
              <p:custDataLst>
                <p:tags r:id="rId11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78" name="椭圆 77"/>
              <p:cNvSpPr/>
              <p:nvPr>
                <p:custDataLst>
                  <p:tags r:id="rId12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椭圆 78"/>
              <p:cNvSpPr/>
              <p:nvPr>
                <p:custDataLst>
                  <p:tags r:id="rId13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0" name="椭圆 79"/>
              <p:cNvSpPr/>
              <p:nvPr>
                <p:custDataLst>
                  <p:tags r:id="rId14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椭圆 80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2855278" y="1152018"/>
            <a:ext cx="6481445" cy="1353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u="sng" dirty="0">
                <a:gradFill flip="none" rotWithShape="1">
                  <a:gsLst>
                    <a:gs pos="59000">
                      <a:srgbClr val="007FCC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CONTENTS</a:t>
            </a:r>
            <a:endParaRPr lang="en-US" altLang="zh-CN" sz="8800" u="sng" dirty="0">
              <a:gradFill flip="none" rotWithShape="1">
                <a:gsLst>
                  <a:gs pos="59000">
                    <a:srgbClr val="007FCC"/>
                  </a:gs>
                  <a:gs pos="100000">
                    <a:schemeClr val="accent1">
                      <a:lumMod val="25000"/>
                      <a:lumOff val="75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082394" y="2711967"/>
            <a:ext cx="10073005" cy="2502535"/>
            <a:chOff x="609600" y="2305877"/>
            <a:chExt cx="10073005" cy="2502535"/>
          </a:xfrm>
        </p:grpSpPr>
        <p:sp>
          <p:nvSpPr>
            <p:cNvPr id="23" name="矩形: 圆角 17"/>
            <p:cNvSpPr/>
            <p:nvPr>
              <p:custDataLst>
                <p:tags r:id="rId17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1210945" y="2696402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概述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43" name="椭圆 42"/>
              <p:cNvSpPr/>
              <p:nvPr>
                <p:custDataLst>
                  <p:tags r:id="rId19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椭圆 4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21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22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1210945" y="4224847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全局规范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6428105" y="2690052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用户体验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5"/>
              </p:custDataLst>
            </p:nvPr>
          </p:nvSpPr>
          <p:spPr>
            <a:xfrm>
              <a:off x="6428105" y="4224847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007FCC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设计规范</a:t>
              </a:r>
              <a:endParaRPr lang="zh-CN" altLang="en-US" sz="3200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32" name="picture 16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164294" y="1815787"/>
            <a:ext cx="2159999" cy="4319999"/>
          </a:xfrm>
          <a:prstGeom prst="rect">
            <a:avLst/>
          </a:prstGeom>
        </p:spPr>
      </p:pic>
      <p:pic>
        <p:nvPicPr>
          <p:cNvPr id="1633" name="picture 16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6867705" y="1815787"/>
            <a:ext cx="2159999" cy="4319999"/>
          </a:xfrm>
          <a:prstGeom prst="rect">
            <a:avLst/>
          </a:prstGeom>
        </p:spPr>
      </p:pic>
      <p:sp>
        <p:nvSpPr>
          <p:cNvPr id="1635" name="textbox 1635"/>
          <p:cNvSpPr/>
          <p:nvPr>
            <p:custDataLst>
              <p:tags r:id="rId7"/>
            </p:custDataLst>
          </p:nvPr>
        </p:nvSpPr>
        <p:spPr>
          <a:xfrm>
            <a:off x="824230" y="1005840"/>
            <a:ext cx="10571480" cy="2766060"/>
          </a:xfrm>
          <a:prstGeom prst="rect">
            <a:avLst/>
          </a:prstGeom>
        </p:spPr>
        <p:txBody>
          <a:bodyPr vert="horz" wrap="square" lIns="0" tIns="0" rIns="0" bIns="0"/>
          <a:p>
            <a:pPr indent="0" algn="l" rtl="0" eaLnBrk="0" fontAlgn="auto">
              <a:lnSpc>
                <a:spcPct val="150000"/>
              </a:lnSpc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每次启动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，需要加载启动页面；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因为加载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需要时间，有一个过渡画面可以有效的宣扬企业文化，同时减弱用户等待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焦躁感。(启动页面支持静态图片、动图、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短视频三种形式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920" y="1294765"/>
            <a:ext cx="2822575" cy="38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395" y="3358515"/>
            <a:ext cx="5181600" cy="1695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51195" y="1195070"/>
            <a:ext cx="533400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sz="1200" b="1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标题栏</a:t>
            </a:r>
            <a:r>
              <a:rPr lang="zh-CN" sz="1200" b="1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2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是应用内的固定区域，仅提供当前界面的名称、返回和更多操作功能。</a:t>
            </a:r>
            <a:endParaRPr sz="1200" spc="100" dirty="0"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sz="1200" b="1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内容编辑区</a:t>
            </a:r>
            <a:r>
              <a:rPr lang="zh-CN" sz="12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2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即功能模块嵌套区域， 可采用原生或html5嵌套模式。各厂商可根据移动设计 规范，完成界面的设计及开发，并接入APP框架中。</a:t>
            </a:r>
            <a:endParaRPr sz="1200" spc="100" dirty="0"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sz="12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Tabs标签栏主要方便用户可以快速找到模块入 口，引导用户完成各主界面间的跳转。(底部 导航栏的模块最多不宜超过5个)</a:t>
            </a:r>
            <a:endParaRPr sz="1200" spc="100" dirty="0"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9640" y="5342255"/>
            <a:ext cx="406400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sz="12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无论是Android还是iOS，移动应用的页面通常由以</a:t>
            </a:r>
            <a:r>
              <a:rPr lang="zh-CN" sz="12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</a:t>
            </a:r>
            <a:r>
              <a:rPr sz="12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四个部分组成。</a:t>
            </a:r>
            <a:endParaRPr sz="1200" spc="100" dirty="0"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zh-CN" altLang="en-US" sz="1200" spc="100" dirty="0"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27395" y="5342255"/>
            <a:ext cx="534416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sz="1200" b="1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Tabs导航栏（标签栏</a:t>
            </a:r>
            <a:r>
              <a:rPr lang="en-US" sz="1200" b="1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lang="zh-CN" sz="12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主要方便用</a:t>
            </a:r>
            <a:r>
              <a:rPr sz="12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户可以快速找到模块入 </a:t>
            </a: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口，引导用户</a:t>
            </a:r>
            <a:r>
              <a:rPr sz="12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完成各主界面间的跳转。   (底部 </a:t>
            </a:r>
            <a:r>
              <a:rPr sz="12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导航栏的模块最多不宜超过5个</a:t>
            </a:r>
            <a:r>
              <a:rPr sz="1200" spc="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zh-CN" altLang="en-US" sz="1200" spc="100" dirty="0">
              <a:solidFill>
                <a:srgbClr val="3B3838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5565" y="1633855"/>
            <a:ext cx="4004310" cy="3912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47485" y="2907665"/>
            <a:ext cx="4257675" cy="969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sz="1400" b="1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底部标签栏/Tab Bar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位于页面底部，用于一级目录的导航，提示用户当前位置及用户切换统一层级之间的不同模块，一般最多不超过五个标签。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概述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背景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86585" y="249872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endParaRPr lang="zh-CN" altLang="en-US" dirty="0"/>
          </a:p>
        </p:txBody>
      </p:sp>
      <p:sp>
        <p:nvSpPr>
          <p:cNvPr id="36" name="textbox 36"/>
          <p:cNvSpPr/>
          <p:nvPr>
            <p:custDataLst>
              <p:tags r:id="rId3"/>
            </p:custDataLst>
          </p:nvPr>
        </p:nvSpPr>
        <p:spPr>
          <a:xfrm>
            <a:off x="1115695" y="2411730"/>
            <a:ext cx="4220845" cy="30283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7145" indent="0" algn="l" rtl="0" eaLnBrk="0" fontAlgn="auto">
              <a:lnSpc>
                <a:spcPct val="220000"/>
              </a:lnSpc>
            </a:pP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为深入</a:t>
            </a:r>
            <a:r>
              <a:rPr lang="zh-CN"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八一数科信息化发展建设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量业务系</a:t>
            </a:r>
            <a:r>
              <a:rPr sz="1300" spc="1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统陆续启动，业务系统繁多，场景复杂且多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  </a:t>
            </a:r>
            <a:r>
              <a:rPr sz="1300" spc="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为提升</a:t>
            </a:r>
            <a:r>
              <a:rPr lang="zh-CN" sz="1300" spc="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数科</a:t>
            </a:r>
            <a:r>
              <a:rPr sz="1300" spc="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品牌整体形象，体现企业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化   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内涵，需要制定一套统一的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UE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规范，指导各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系统及</a:t>
            </a:r>
            <a:r>
              <a:rPr lang="zh-CN"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项目产品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进行设计开发工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300" spc="0" dirty="0">
              <a:solidFill>
                <a:srgbClr val="20386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" indent="0" algn="l" rtl="0" eaLnBrk="0" fontAlgn="auto">
              <a:lnSpc>
                <a:spcPct val="220000"/>
              </a:lnSpc>
            </a:pPr>
            <a:r>
              <a:rPr lang="en-US" altLang="en-US" sz="1300" dirty="0"/>
              <a:t> </a:t>
            </a:r>
            <a:endParaRPr lang="en-US" altLang="en-US" sz="1300" dirty="0"/>
          </a:p>
        </p:txBody>
      </p:sp>
      <p:pic>
        <p:nvPicPr>
          <p:cNvPr id="7" name="图片 6" descr="416d53145a3294ceb8444bbe77fc63c7ad3df10b38879-c9rrfm_fw1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495" y="1585595"/>
            <a:ext cx="5656580" cy="41059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8" name="rect"/>
          <p:cNvSpPr/>
          <p:nvPr>
            <p:custDataLst>
              <p:tags r:id="rId1"/>
            </p:custDataLst>
          </p:nvPr>
        </p:nvSpPr>
        <p:spPr>
          <a:xfrm>
            <a:off x="10118016" y="1441950"/>
            <a:ext cx="61174" cy="61175"/>
          </a:xfrm>
          <a:prstGeom prst="rect">
            <a:avLst/>
          </a:prstGeom>
          <a:solidFill>
            <a:srgbClr val="4472C4">
              <a:alpha val="14901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719" name="picture 17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8727009" y="1290388"/>
            <a:ext cx="2242074" cy="4653307"/>
          </a:xfrm>
          <a:prstGeom prst="rect">
            <a:avLst/>
          </a:prstGeom>
        </p:spPr>
      </p:pic>
      <p:sp>
        <p:nvSpPr>
          <p:cNvPr id="1720" name="rect"/>
          <p:cNvSpPr/>
          <p:nvPr>
            <p:custDataLst>
              <p:tags r:id="rId4"/>
            </p:custDataLst>
          </p:nvPr>
        </p:nvSpPr>
        <p:spPr>
          <a:xfrm>
            <a:off x="5755018" y="1290388"/>
            <a:ext cx="2242073" cy="4653307"/>
          </a:xfrm>
          <a:prstGeom prst="rect">
            <a:avLst/>
          </a:prstGeom>
          <a:solidFill>
            <a:srgbClr val="44546A">
              <a:alpha val="14509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721" name="rect"/>
          <p:cNvSpPr/>
          <p:nvPr>
            <p:custDataLst>
              <p:tags r:id="rId5"/>
            </p:custDataLst>
          </p:nvPr>
        </p:nvSpPr>
        <p:spPr>
          <a:xfrm>
            <a:off x="7146024" y="1441950"/>
            <a:ext cx="61175" cy="61175"/>
          </a:xfrm>
          <a:prstGeom prst="rect">
            <a:avLst/>
          </a:prstGeom>
          <a:solidFill>
            <a:srgbClr val="4472C4">
              <a:alpha val="14901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722" name="picture 17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5857256" y="1411001"/>
            <a:ext cx="2037599" cy="4412082"/>
          </a:xfrm>
          <a:prstGeom prst="rect">
            <a:avLst/>
          </a:prstGeom>
        </p:spPr>
      </p:pic>
      <p:sp>
        <p:nvSpPr>
          <p:cNvPr id="1723" name="path"/>
          <p:cNvSpPr/>
          <p:nvPr>
            <p:custDataLst>
              <p:tags r:id="rId8"/>
            </p:custDataLst>
          </p:nvPr>
        </p:nvSpPr>
        <p:spPr>
          <a:xfrm>
            <a:off x="5860529" y="5349783"/>
            <a:ext cx="2050299" cy="358067"/>
          </a:xfrm>
          <a:custGeom>
            <a:avLst/>
            <a:gdLst/>
            <a:ahLst/>
            <a:cxnLst/>
            <a:rect l="0" t="0" r="0" b="0"/>
            <a:pathLst>
              <a:path w="3228" h="563">
                <a:moveTo>
                  <a:pt x="10" y="10"/>
                </a:moveTo>
                <a:lnTo>
                  <a:pt x="3218" y="10"/>
                </a:lnTo>
                <a:lnTo>
                  <a:pt x="3218" y="553"/>
                </a:lnTo>
                <a:lnTo>
                  <a:pt x="10" y="553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725" name="textbox 1725"/>
          <p:cNvSpPr/>
          <p:nvPr>
            <p:custDataLst>
              <p:tags r:id="rId9"/>
            </p:custDataLst>
          </p:nvPr>
        </p:nvSpPr>
        <p:spPr>
          <a:xfrm>
            <a:off x="846008" y="3332504"/>
            <a:ext cx="3904615" cy="1967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导航菜单使用规则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marL="24765" algn="l" rtl="0" eaLnBrk="0">
              <a:lnSpc>
                <a:spcPct val="96000"/>
              </a:lnSpc>
              <a:spcBef>
                <a:spcPts val="390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将常用模块及重要模块显示在标签栏中，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</a:t>
            </a:r>
            <a:endParaRPr lang="en-US" altLang="en-US" sz="13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299085" algn="l" rtl="0" eaLnBrk="0">
              <a:lnSpc>
                <a:spcPct val="96000"/>
              </a:lnSpc>
              <a:spcBef>
                <a:spcPts val="400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受点击范围的限制，标签栏内的模块建议不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</a:t>
            </a:r>
            <a:endParaRPr lang="en-US" altLang="en-US" sz="13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marL="299085" algn="l" rtl="0" eaLnBrk="0">
              <a:lnSpc>
                <a:spcPts val="1810"/>
              </a:lnSpc>
              <a:spcBef>
                <a:spcPts val="395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过5个，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每个模块字数控制在4个字以内为宜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300" dirty="0"/>
          </a:p>
          <a:p>
            <a:pPr marL="24765" algn="l" rtl="0" eaLnBrk="0">
              <a:lnSpc>
                <a:spcPct val="96000"/>
              </a:lnSpc>
              <a:spcBef>
                <a:spcPts val="0"/>
              </a:spcBef>
            </a:pP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每个模块进入后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，界面建议不宜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过3级。</a:t>
            </a:r>
            <a:endParaRPr lang="en-US" altLang="en-US" sz="1300" dirty="0"/>
          </a:p>
        </p:txBody>
      </p:sp>
      <p:sp>
        <p:nvSpPr>
          <p:cNvPr id="1726" name="textbox 1726"/>
          <p:cNvSpPr/>
          <p:nvPr>
            <p:custDataLst>
              <p:tags r:id="rId10"/>
            </p:custDataLst>
          </p:nvPr>
        </p:nvSpPr>
        <p:spPr>
          <a:xfrm>
            <a:off x="846009" y="1298117"/>
            <a:ext cx="3864609" cy="14960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导航菜单承担导航的作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marL="24765" algn="l" rtl="0" eaLnBrk="0">
              <a:lnSpc>
                <a:spcPct val="96000"/>
              </a:lnSpc>
              <a:spcBef>
                <a:spcPts val="400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使用户可以快速找到模块入口，引导用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户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</a:t>
            </a:r>
            <a:endParaRPr lang="en-US" altLang="en-US" sz="1300" dirty="0"/>
          </a:p>
          <a:p>
            <a:pPr marL="296545" algn="l" rtl="0" eaLnBrk="0">
              <a:lnSpc>
                <a:spcPts val="1810"/>
              </a:lnSpc>
              <a:spcBef>
                <a:spcPts val="1535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各模块间的跳转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300" dirty="0"/>
          </a:p>
          <a:p>
            <a:pPr marL="24765" algn="l" rtl="0" eaLnBrk="0">
              <a:lnSpc>
                <a:spcPct val="96000"/>
              </a:lnSpc>
              <a:spcBef>
                <a:spcPts val="0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定位用户在应用中所处的位置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732" name="textbox 1732"/>
          <p:cNvSpPr/>
          <p:nvPr>
            <p:custDataLst>
              <p:tags r:id="rId11"/>
            </p:custDataLst>
          </p:nvPr>
        </p:nvSpPr>
        <p:spPr>
          <a:xfrm>
            <a:off x="9158026" y="6091808"/>
            <a:ext cx="137795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轻应用-底部</a:t>
            </a:r>
            <a:r>
              <a:rPr sz="9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9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</a:t>
            </a:r>
            <a:r>
              <a:rPr sz="9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栏</a:t>
            </a:r>
            <a:endParaRPr lang="en-US" altLang="en-US" sz="900" dirty="0"/>
          </a:p>
        </p:txBody>
      </p:sp>
      <p:sp>
        <p:nvSpPr>
          <p:cNvPr id="1733" name="textbox 1733"/>
          <p:cNvSpPr/>
          <p:nvPr>
            <p:custDataLst>
              <p:tags r:id="rId12"/>
            </p:custDataLst>
          </p:nvPr>
        </p:nvSpPr>
        <p:spPr>
          <a:xfrm>
            <a:off x="6287422" y="6091808"/>
            <a:ext cx="1252219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应用-底部</a:t>
            </a:r>
            <a:r>
              <a:rPr sz="9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9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</a:t>
            </a:r>
            <a:r>
              <a:rPr sz="9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栏</a:t>
            </a:r>
            <a:endParaRPr lang="en-US" altLang="en-US" sz="900" dirty="0"/>
          </a:p>
        </p:txBody>
      </p:sp>
      <p:sp>
        <p:nvSpPr>
          <p:cNvPr id="14" name="文本框 13"/>
          <p:cNvSpPr txBox="1"/>
          <p:nvPr>
            <p:custDataLst>
              <p:tags r:id="rId13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14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35" name="picture 17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2155459" y="2120938"/>
            <a:ext cx="8175829" cy="1153374"/>
          </a:xfrm>
          <a:prstGeom prst="rect">
            <a:avLst/>
          </a:prstGeom>
        </p:spPr>
      </p:pic>
      <p:graphicFrame>
        <p:nvGraphicFramePr>
          <p:cNvPr id="1736" name="table 173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247688" y="2124425"/>
          <a:ext cx="531495" cy="658495"/>
        </p:xfrm>
        <a:graphic>
          <a:graphicData uri="http://schemas.openxmlformats.org/drawingml/2006/table">
            <a:tbl>
              <a:tblPr/>
              <a:tblGrid>
                <a:gridCol w="531495"/>
              </a:tblGrid>
              <a:tr h="645795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37" name="picture 17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21600000">
            <a:off x="3448561" y="2124425"/>
            <a:ext cx="76200" cy="155244"/>
          </a:xfrm>
          <a:prstGeom prst="rect">
            <a:avLst/>
          </a:prstGeom>
        </p:spPr>
      </p:pic>
      <p:pic>
        <p:nvPicPr>
          <p:cNvPr id="1738" name="picture 17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3473961" y="1872315"/>
            <a:ext cx="581427" cy="361694"/>
          </a:xfrm>
          <a:prstGeom prst="rect">
            <a:avLst/>
          </a:prstGeom>
        </p:spPr>
      </p:pic>
      <p:graphicFrame>
        <p:nvGraphicFramePr>
          <p:cNvPr id="1739" name="table 1739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4838639" y="2114588"/>
          <a:ext cx="5498464" cy="1165860"/>
        </p:xfrm>
        <a:graphic>
          <a:graphicData uri="http://schemas.openxmlformats.org/drawingml/2006/table">
            <a:tbl>
              <a:tblPr/>
              <a:tblGrid>
                <a:gridCol w="2749550"/>
                <a:gridCol w="2748914"/>
              </a:tblGrid>
              <a:tr h="1165860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740" name="picture 174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3210308" y="2811165"/>
            <a:ext cx="519378" cy="76200"/>
          </a:xfrm>
          <a:prstGeom prst="rect">
            <a:avLst/>
          </a:prstGeom>
        </p:spPr>
      </p:pic>
      <p:pic>
        <p:nvPicPr>
          <p:cNvPr id="1741" name="picture 17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3784253" y="2258704"/>
            <a:ext cx="76201" cy="519377"/>
          </a:xfrm>
          <a:prstGeom prst="rect">
            <a:avLst/>
          </a:prstGeom>
        </p:spPr>
      </p:pic>
      <p:pic>
        <p:nvPicPr>
          <p:cNvPr id="1742" name="picture 174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4201085" y="2755800"/>
            <a:ext cx="76200" cy="871187"/>
          </a:xfrm>
          <a:prstGeom prst="rect">
            <a:avLst/>
          </a:prstGeom>
        </p:spPr>
      </p:pic>
      <p:pic>
        <p:nvPicPr>
          <p:cNvPr id="1743" name="picture 174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6135319" y="3047412"/>
            <a:ext cx="76200" cy="691624"/>
          </a:xfrm>
          <a:prstGeom prst="rect">
            <a:avLst/>
          </a:prstGeom>
        </p:spPr>
      </p:pic>
      <p:sp>
        <p:nvSpPr>
          <p:cNvPr id="1745" name="textbox 1745"/>
          <p:cNvSpPr/>
          <p:nvPr>
            <p:custDataLst>
              <p:tags r:id="rId17"/>
            </p:custDataLst>
          </p:nvPr>
        </p:nvSpPr>
        <p:spPr>
          <a:xfrm>
            <a:off x="6440111" y="4949976"/>
            <a:ext cx="4498975" cy="68389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栏目名称命名尽量简单明确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，建议不要超过4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汉字；</a:t>
            </a:r>
            <a:endParaRPr lang="en-US" altLang="en-US" sz="13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导航菜单内的模块不少于2个最多不宜超过5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746" name="textbox 1746"/>
          <p:cNvSpPr/>
          <p:nvPr>
            <p:custDataLst>
              <p:tags r:id="rId18"/>
            </p:custDataLst>
          </p:nvPr>
        </p:nvSpPr>
        <p:spPr>
          <a:xfrm>
            <a:off x="1567921" y="4949976"/>
            <a:ext cx="3965575" cy="6883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底部导航菜单采用纯色背景，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顶部1像素描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300" dirty="0"/>
          </a:p>
          <a:p>
            <a:pPr marL="12700" algn="l" rtl="0" eaLnBrk="0">
              <a:lnSpc>
                <a:spcPts val="1810"/>
              </a:lnSpc>
              <a:spcBef>
                <a:spcPts val="5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图标要拥有选中/未选中两种状态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</p:txBody>
      </p:sp>
      <p:sp>
        <p:nvSpPr>
          <p:cNvPr id="1749" name="textbox 1749"/>
          <p:cNvSpPr/>
          <p:nvPr>
            <p:custDataLst>
              <p:tags r:id="rId19"/>
            </p:custDataLst>
          </p:nvPr>
        </p:nvSpPr>
        <p:spPr>
          <a:xfrm>
            <a:off x="5847059" y="3949141"/>
            <a:ext cx="4529454" cy="2406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695"/>
              </a:lnSpc>
            </a:pPr>
            <a:r>
              <a:rPr sz="1800" spc="-10" baseline="3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1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800" spc="-10" baseline="3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#0081</a:t>
            </a:r>
            <a:r>
              <a:rPr sz="1800" spc="0" baseline="3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r>
              <a:rPr sz="11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rgba(0,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0.65)</a:t>
            </a:r>
            <a:endParaRPr lang="en-US" altLang="en-US" sz="1200" dirty="0"/>
          </a:p>
        </p:txBody>
      </p:sp>
      <p:sp>
        <p:nvSpPr>
          <p:cNvPr id="1752" name="textbox 1752"/>
          <p:cNvSpPr/>
          <p:nvPr>
            <p:custDataLst>
              <p:tags r:id="rId20"/>
            </p:custDataLst>
          </p:nvPr>
        </p:nvSpPr>
        <p:spPr>
          <a:xfrm>
            <a:off x="1345295" y="1477213"/>
            <a:ext cx="281686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顶部边框：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0.25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</p:txBody>
      </p:sp>
      <p:sp>
        <p:nvSpPr>
          <p:cNvPr id="1754" name="textbox 1754"/>
          <p:cNvSpPr/>
          <p:nvPr>
            <p:custDataLst>
              <p:tags r:id="rId21"/>
            </p:custDataLst>
          </p:nvPr>
        </p:nvSpPr>
        <p:spPr>
          <a:xfrm>
            <a:off x="3280412" y="3705301"/>
            <a:ext cx="1922779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200" dirty="0"/>
          </a:p>
        </p:txBody>
      </p:sp>
      <p:sp>
        <p:nvSpPr>
          <p:cNvPr id="1756" name="textbox 1756"/>
          <p:cNvSpPr/>
          <p:nvPr>
            <p:custDataLst>
              <p:tags r:id="rId22"/>
            </p:custDataLst>
          </p:nvPr>
        </p:nvSpPr>
        <p:spPr>
          <a:xfrm>
            <a:off x="4144338" y="1766772"/>
            <a:ext cx="143192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图标距上边距：12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1757" name="textbox 1757"/>
          <p:cNvSpPr/>
          <p:nvPr>
            <p:custDataLst>
              <p:tags r:id="rId23"/>
            </p:custDataLst>
          </p:nvPr>
        </p:nvSpPr>
        <p:spPr>
          <a:xfrm>
            <a:off x="1497768" y="3455364"/>
            <a:ext cx="143192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图标距离文字：10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pic>
        <p:nvPicPr>
          <p:cNvPr id="1758" name="picture 175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 rot="21600000">
            <a:off x="3008905" y="2784935"/>
            <a:ext cx="239504" cy="789143"/>
          </a:xfrm>
          <a:prstGeom prst="rect">
            <a:avLst/>
          </a:prstGeom>
        </p:spPr>
      </p:pic>
      <p:sp>
        <p:nvSpPr>
          <p:cNvPr id="1759" name="textbox 1759"/>
          <p:cNvSpPr/>
          <p:nvPr>
            <p:custDataLst>
              <p:tags r:id="rId26"/>
            </p:custDataLst>
          </p:nvPr>
        </p:nvSpPr>
        <p:spPr>
          <a:xfrm>
            <a:off x="5848736" y="3690060"/>
            <a:ext cx="87439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sp>
        <p:nvSpPr>
          <p:cNvPr id="1760" name="textbox 1760"/>
          <p:cNvSpPr/>
          <p:nvPr>
            <p:custDataLst>
              <p:tags r:id="rId27"/>
            </p:custDataLst>
          </p:nvPr>
        </p:nvSpPr>
        <p:spPr>
          <a:xfrm>
            <a:off x="8605871" y="3671772"/>
            <a:ext cx="87439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sp>
        <p:nvSpPr>
          <p:cNvPr id="1761" name="textbox 1761"/>
          <p:cNvSpPr/>
          <p:nvPr>
            <p:custDataLst>
              <p:tags r:id="rId28"/>
            </p:custDataLst>
          </p:nvPr>
        </p:nvSpPr>
        <p:spPr>
          <a:xfrm>
            <a:off x="5954680" y="1791766"/>
            <a:ext cx="633730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endParaRPr lang="en-US" altLang="en-US" sz="1200" dirty="0"/>
          </a:p>
        </p:txBody>
      </p:sp>
      <p:sp>
        <p:nvSpPr>
          <p:cNvPr id="1762" name="textbox 1762"/>
          <p:cNvSpPr/>
          <p:nvPr>
            <p:custDataLst>
              <p:tags r:id="rId29"/>
            </p:custDataLst>
          </p:nvPr>
        </p:nvSpPr>
        <p:spPr>
          <a:xfrm>
            <a:off x="8644346" y="1807006"/>
            <a:ext cx="633094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endParaRPr lang="en-US" altLang="en-US" sz="1200" dirty="0"/>
          </a:p>
        </p:txBody>
      </p:sp>
      <p:sp>
        <p:nvSpPr>
          <p:cNvPr id="1763" name="textbox 1763"/>
          <p:cNvSpPr/>
          <p:nvPr>
            <p:custDataLst>
              <p:tags r:id="rId30"/>
            </p:custDataLst>
          </p:nvPr>
        </p:nvSpPr>
        <p:spPr>
          <a:xfrm>
            <a:off x="3451692" y="3085197"/>
            <a:ext cx="426084" cy="23622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72000"/>
              </a:lnSpc>
            </a:pPr>
            <a:endParaRPr lang="en-US" altLang="en-US" sz="100" dirty="0"/>
          </a:p>
          <a:p>
            <a:pPr marL="88900" algn="l" rtl="0" eaLnBrk="0">
              <a:lnSpc>
                <a:spcPts val="1550"/>
              </a:lnSpc>
              <a:tabLst>
                <a:tab pos="159385" algn="l"/>
              </a:tabLst>
            </a:pP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8p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pic>
        <p:nvPicPr>
          <p:cNvPr id="1764" name="picture 1764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 rot="21600000">
            <a:off x="3464392" y="3097897"/>
            <a:ext cx="76200" cy="155244"/>
          </a:xfrm>
          <a:prstGeom prst="rect">
            <a:avLst/>
          </a:prstGeom>
        </p:spPr>
      </p:pic>
      <p:sp>
        <p:nvSpPr>
          <p:cNvPr id="1765" name="textbox 1765"/>
          <p:cNvSpPr/>
          <p:nvPr>
            <p:custDataLst>
              <p:tags r:id="rId33"/>
            </p:custDataLst>
          </p:nvPr>
        </p:nvSpPr>
        <p:spPr>
          <a:xfrm>
            <a:off x="2301562" y="2537916"/>
            <a:ext cx="45085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sp>
        <p:nvSpPr>
          <p:cNvPr id="1766" name="textbox 1766"/>
          <p:cNvSpPr/>
          <p:nvPr>
            <p:custDataLst>
              <p:tags r:id="rId34"/>
            </p:custDataLst>
          </p:nvPr>
        </p:nvSpPr>
        <p:spPr>
          <a:xfrm>
            <a:off x="3914200" y="2400757"/>
            <a:ext cx="362584" cy="2216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4000"/>
              </a:lnSpc>
              <a:spcBef>
                <a:spcPts val="0"/>
              </a:spcBef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56px</a:t>
            </a:r>
            <a:endParaRPr lang="en-US" altLang="en-US" sz="1200" dirty="0"/>
          </a:p>
        </p:txBody>
      </p:sp>
      <p:pic>
        <p:nvPicPr>
          <p:cNvPr id="1767" name="picture 1767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 rot="21600000">
            <a:off x="8905595" y="3041882"/>
            <a:ext cx="76200" cy="691625"/>
          </a:xfrm>
          <a:prstGeom prst="rect">
            <a:avLst/>
          </a:prstGeom>
        </p:spPr>
      </p:pic>
      <p:pic>
        <p:nvPicPr>
          <p:cNvPr id="1768" name="picture 1768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 rot="21600000">
            <a:off x="2712372" y="1734454"/>
            <a:ext cx="76200" cy="459564"/>
          </a:xfrm>
          <a:prstGeom prst="rect">
            <a:avLst/>
          </a:prstGeom>
        </p:spPr>
      </p:pic>
      <p:pic>
        <p:nvPicPr>
          <p:cNvPr id="1769" name="picture 1769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 rot="21600000">
            <a:off x="2496791" y="2813216"/>
            <a:ext cx="76200" cy="387368"/>
          </a:xfrm>
          <a:prstGeom prst="rect">
            <a:avLst/>
          </a:prstGeom>
        </p:spPr>
      </p:pic>
      <p:pic>
        <p:nvPicPr>
          <p:cNvPr id="1770" name="picture 1770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 rot="21600000">
            <a:off x="2496791" y="2146281"/>
            <a:ext cx="76200" cy="336863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43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44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577" name="table 157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500402" y="2228060"/>
          <a:ext cx="2774950" cy="1206500"/>
        </p:xfrm>
        <a:graphic>
          <a:graphicData uri="http://schemas.openxmlformats.org/drawingml/2006/table">
            <a:tbl>
              <a:tblPr/>
              <a:tblGrid>
                <a:gridCol w="2774950"/>
              </a:tblGrid>
              <a:tr h="1196975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78" name="picture 157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3509927" y="2237585"/>
            <a:ext cx="2756160" cy="1188000"/>
          </a:xfrm>
          <a:prstGeom prst="rect">
            <a:avLst/>
          </a:prstGeom>
        </p:spPr>
      </p:pic>
      <p:graphicFrame>
        <p:nvGraphicFramePr>
          <p:cNvPr id="1581" name="table 158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3595837" y="5356149"/>
          <a:ext cx="2524125" cy="342900"/>
        </p:xfrm>
        <a:graphic>
          <a:graphicData uri="http://schemas.openxmlformats.org/drawingml/2006/table">
            <a:tbl>
              <a:tblPr/>
              <a:tblGrid>
                <a:gridCol w="2524125"/>
              </a:tblGrid>
              <a:tr h="333375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82" name="picture 158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3605362" y="5365674"/>
            <a:ext cx="2505599" cy="323999"/>
          </a:xfrm>
          <a:prstGeom prst="rect">
            <a:avLst/>
          </a:prstGeom>
        </p:spPr>
      </p:pic>
      <p:pic>
        <p:nvPicPr>
          <p:cNvPr id="1583" name="picture 158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7081849" y="2839924"/>
            <a:ext cx="1176323" cy="1037188"/>
          </a:xfrm>
          <a:prstGeom prst="rect">
            <a:avLst/>
          </a:prstGeom>
        </p:spPr>
      </p:pic>
      <p:sp>
        <p:nvSpPr>
          <p:cNvPr id="1585" name="textbox 1585"/>
          <p:cNvSpPr/>
          <p:nvPr>
            <p:custDataLst>
              <p:tags r:id="rId9"/>
            </p:custDataLst>
          </p:nvPr>
        </p:nvSpPr>
        <p:spPr>
          <a:xfrm>
            <a:off x="753110" y="993775"/>
            <a:ext cx="10688320" cy="90360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29210" indent="15240" algn="l" rtl="0" eaLnBrk="0">
              <a:lnSpc>
                <a:spcPct val="148000"/>
              </a:lnSpc>
              <a:tabLst>
                <a:tab pos="98425" algn="l"/>
              </a:tabLst>
            </a:pP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由于手机端设备众多，不同手机的屏幕分辨率也大相径庭。行业中为了规范化，引入了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ldpi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mdpi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hdpi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xhdpi、xxhdpi等分辨率概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念，在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iOS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中是@1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、@2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@3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。为了更好的适配各种移动设备的分辨率，建议以</a:t>
            </a:r>
            <a:r>
              <a:rPr sz="1300" spc="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iOS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750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1624</a:t>
            </a:r>
            <a:r>
              <a:rPr sz="1300" spc="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@2</a:t>
            </a:r>
            <a:r>
              <a:rPr sz="1300" spc="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300" spc="7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作为设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的标准尺寸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(1倍、3倍的尺寸进行相应换算)，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做到向上向下适配都较</a:t>
            </a:r>
            <a:r>
              <a:rPr sz="13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便捷。</a:t>
            </a:r>
            <a:endParaRPr lang="en-US" altLang="en-US" sz="1300" dirty="0"/>
          </a:p>
        </p:txBody>
      </p:sp>
      <p:sp>
        <p:nvSpPr>
          <p:cNvPr id="1586" name="textbox 1586"/>
          <p:cNvSpPr/>
          <p:nvPr>
            <p:custDataLst>
              <p:tags r:id="rId10"/>
            </p:custDataLst>
          </p:nvPr>
        </p:nvSpPr>
        <p:spPr>
          <a:xfrm>
            <a:off x="8309815" y="4784292"/>
            <a:ext cx="1431925" cy="11938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2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导航栏</a:t>
            </a:r>
            <a:endParaRPr lang="en-US" altLang="en-US" sz="1200" dirty="0"/>
          </a:p>
          <a:p>
            <a:pPr marL="258445" indent="5715" algn="l" rtl="0" eaLnBrk="0">
              <a:lnSpc>
                <a:spcPct val="188000"/>
              </a:lnSpc>
              <a:spcBef>
                <a:spcPts val="5"/>
              </a:spcBef>
            </a:pPr>
            <a:r>
              <a:rPr sz="9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图标尺寸：6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90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0px</a:t>
            </a:r>
            <a:endParaRPr lang="en-US" altLang="en-US" sz="900" dirty="0"/>
          </a:p>
          <a:p>
            <a:pPr algn="l" rtl="0" eaLnBrk="0">
              <a:lnSpc>
                <a:spcPct val="113000"/>
              </a:lnSpc>
            </a:pPr>
            <a:endParaRPr lang="en-US" altLang="en-US" sz="300" dirty="0"/>
          </a:p>
          <a:p>
            <a:pPr marL="257175" indent="0" algn="l" rtl="0" eaLnBrk="0">
              <a:lnSpc>
                <a:spcPct val="147000"/>
              </a:lnSpc>
              <a:spcBef>
                <a:spcPts val="0"/>
              </a:spcBef>
            </a:pP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默认颜色：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#59595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选中颜色：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</a:t>
            </a:r>
            <a:r>
              <a:rPr sz="9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endParaRPr lang="en-US" altLang="en-US" sz="900" dirty="0"/>
          </a:p>
        </p:txBody>
      </p:sp>
      <p:sp>
        <p:nvSpPr>
          <p:cNvPr id="1587" name="textbox 1587"/>
          <p:cNvSpPr/>
          <p:nvPr>
            <p:custDataLst>
              <p:tags r:id="rId11"/>
            </p:custDataLst>
          </p:nvPr>
        </p:nvSpPr>
        <p:spPr>
          <a:xfrm>
            <a:off x="3509645" y="3557905"/>
            <a:ext cx="2692400" cy="6438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indent="0" algn="l" rtl="0" eaLnBrk="0">
              <a:lnSpc>
                <a:spcPct val="113000"/>
              </a:lnSpc>
            </a:pP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米勒定律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±2原理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普通人在工作时，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忆上限大约是7±2条内</a:t>
            </a:r>
            <a:r>
              <a:rPr sz="9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900" dirty="0"/>
          </a:p>
          <a:p>
            <a:pPr marL="13970" algn="l" rtl="0" eaLnBrk="0">
              <a:lnSpc>
                <a:spcPct val="112000"/>
              </a:lnSpc>
            </a:pPr>
            <a:r>
              <a:rPr sz="90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关键提示：利用分块的方式将内容分组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，每</a:t>
            </a: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组同时呈现的内容控制在5~9条内</a:t>
            </a:r>
            <a:r>
              <a:rPr sz="9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900" dirty="0"/>
          </a:p>
        </p:txBody>
      </p:sp>
      <p:sp>
        <p:nvSpPr>
          <p:cNvPr id="1588" name="textbox 1588"/>
          <p:cNvSpPr/>
          <p:nvPr>
            <p:custDataLst>
              <p:tags r:id="rId12"/>
            </p:custDataLst>
          </p:nvPr>
        </p:nvSpPr>
        <p:spPr>
          <a:xfrm>
            <a:off x="8309815" y="2798368"/>
            <a:ext cx="1431925" cy="103060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金刚区</a:t>
            </a:r>
            <a:endParaRPr lang="en-US" altLang="en-US" sz="1200" dirty="0"/>
          </a:p>
          <a:p>
            <a:pPr algn="l" rtl="0" eaLnBrk="0">
              <a:lnSpc>
                <a:spcPct val="110000"/>
              </a:lnSpc>
            </a:pPr>
            <a:endParaRPr lang="en-US" altLang="en-US" sz="900" dirty="0"/>
          </a:p>
          <a:p>
            <a:pPr marL="258445" indent="-1270" algn="l" rtl="0" eaLnBrk="0">
              <a:lnSpc>
                <a:spcPct val="168000"/>
              </a:lnSpc>
              <a:spcBef>
                <a:spcPts val="0"/>
              </a:spcBef>
            </a:pPr>
            <a:r>
              <a:rPr sz="9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尺寸：64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9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9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文本字号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：2</a:t>
            </a:r>
            <a:r>
              <a:rPr sz="9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文本颜色：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#26262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endParaRPr lang="en-US" altLang="en-US" sz="9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039495" y="1969770"/>
            <a:ext cx="2565400" cy="4104005"/>
            <a:chOff x="1637" y="2870"/>
            <a:chExt cx="4551" cy="7280"/>
          </a:xfrm>
        </p:grpSpPr>
        <p:sp>
          <p:nvSpPr>
            <p:cNvPr id="1573" name="rect"/>
            <p:cNvSpPr/>
            <p:nvPr>
              <p:custDataLst>
                <p:tags r:id="rId13"/>
              </p:custDataLst>
            </p:nvPr>
          </p:nvSpPr>
          <p:spPr>
            <a:xfrm>
              <a:off x="2041" y="2870"/>
              <a:ext cx="3373" cy="7000"/>
            </a:xfrm>
            <a:prstGeom prst="rect">
              <a:avLst/>
            </a:prstGeom>
            <a:solidFill>
              <a:srgbClr val="44546A">
                <a:alpha val="14509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pic>
          <p:nvPicPr>
            <p:cNvPr id="1574" name="picture 1574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 rot="21600000">
              <a:off x="2194" y="3051"/>
              <a:ext cx="3065" cy="6637"/>
            </a:xfrm>
            <a:prstGeom prst="rect">
              <a:avLst/>
            </a:prstGeom>
          </p:spPr>
        </p:pic>
        <p:sp>
          <p:nvSpPr>
            <p:cNvPr id="1575" name="path"/>
            <p:cNvSpPr/>
            <p:nvPr>
              <p:custDataLst>
                <p:tags r:id="rId16"/>
              </p:custDataLst>
            </p:nvPr>
          </p:nvSpPr>
          <p:spPr>
            <a:xfrm>
              <a:off x="2200" y="3822"/>
              <a:ext cx="3027" cy="1163"/>
            </a:xfrm>
            <a:custGeom>
              <a:avLst/>
              <a:gdLst/>
              <a:ahLst/>
              <a:cxnLst/>
              <a:rect l="0" t="0" r="0" b="0"/>
              <a:pathLst>
                <a:path w="3027" h="1162">
                  <a:moveTo>
                    <a:pt x="10" y="10"/>
                  </a:moveTo>
                  <a:lnTo>
                    <a:pt x="3017" y="10"/>
                  </a:lnTo>
                  <a:lnTo>
                    <a:pt x="3017" y="1152"/>
                  </a:lnTo>
                  <a:lnTo>
                    <a:pt x="10" y="1152"/>
                  </a:lnTo>
                  <a:lnTo>
                    <a:pt x="10" y="10"/>
                  </a:lnTo>
                  <a:close/>
                </a:path>
              </a:pathLst>
            </a:custGeom>
            <a:noFill/>
            <a:ln w="12700" cap="flat">
              <a:solidFill>
                <a:srgbClr val="FF0000">
                  <a:alpha val="100000"/>
                </a:srgbClr>
              </a:solidFill>
              <a:prstDash val="dash"/>
              <a:round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576" name="rect"/>
            <p:cNvSpPr/>
            <p:nvPr>
              <p:custDataLst>
                <p:tags r:id="rId17"/>
              </p:custDataLst>
            </p:nvPr>
          </p:nvSpPr>
          <p:spPr>
            <a:xfrm>
              <a:off x="5217" y="4393"/>
              <a:ext cx="774" cy="20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579" name="path"/>
            <p:cNvSpPr/>
            <p:nvPr>
              <p:custDataLst>
                <p:tags r:id="rId18"/>
              </p:custDataLst>
            </p:nvPr>
          </p:nvSpPr>
          <p:spPr>
            <a:xfrm>
              <a:off x="2193" y="8973"/>
              <a:ext cx="3027" cy="418"/>
            </a:xfrm>
            <a:custGeom>
              <a:avLst/>
              <a:gdLst/>
              <a:ahLst/>
              <a:cxnLst/>
              <a:rect l="0" t="0" r="0" b="0"/>
              <a:pathLst>
                <a:path w="3027" h="417">
                  <a:moveTo>
                    <a:pt x="10" y="10"/>
                  </a:moveTo>
                  <a:lnTo>
                    <a:pt x="3017" y="10"/>
                  </a:lnTo>
                  <a:lnTo>
                    <a:pt x="3017" y="407"/>
                  </a:lnTo>
                  <a:lnTo>
                    <a:pt x="10" y="407"/>
                  </a:lnTo>
                  <a:lnTo>
                    <a:pt x="10" y="10"/>
                  </a:lnTo>
                  <a:close/>
                </a:path>
              </a:pathLst>
            </a:custGeom>
            <a:noFill/>
            <a:ln w="12700" cap="flat">
              <a:solidFill>
                <a:srgbClr val="FF0000">
                  <a:alpha val="100000"/>
                </a:srgbClr>
              </a:solidFill>
              <a:prstDash val="dash"/>
              <a:round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580" name="rect"/>
            <p:cNvSpPr/>
            <p:nvPr>
              <p:custDataLst>
                <p:tags r:id="rId19"/>
              </p:custDataLst>
            </p:nvPr>
          </p:nvSpPr>
          <p:spPr>
            <a:xfrm>
              <a:off x="5210" y="9172"/>
              <a:ext cx="978" cy="20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595" name="path"/>
            <p:cNvSpPr/>
            <p:nvPr>
              <p:custDataLst>
                <p:tags r:id="rId20"/>
              </p:custDataLst>
            </p:nvPr>
          </p:nvSpPr>
          <p:spPr>
            <a:xfrm>
              <a:off x="1878" y="3009"/>
              <a:ext cx="324" cy="20"/>
            </a:xfrm>
            <a:custGeom>
              <a:avLst/>
              <a:gdLst/>
              <a:ahLst/>
              <a:cxnLst/>
              <a:rect l="0" t="0" r="0" b="0"/>
              <a:pathLst>
                <a:path w="324" h="20">
                  <a:moveTo>
                    <a:pt x="0" y="10"/>
                  </a:moveTo>
                  <a:lnTo>
                    <a:pt x="324" y="10"/>
                  </a:lnTo>
                </a:path>
              </a:pathLst>
            </a:custGeom>
            <a:noFill/>
            <a:ln w="12700" cap="flat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pic>
          <p:nvPicPr>
            <p:cNvPr id="1596" name="picture 15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 rot="21600000">
              <a:off x="1946" y="3020"/>
              <a:ext cx="120" cy="3041"/>
            </a:xfrm>
            <a:prstGeom prst="rect">
              <a:avLst/>
            </a:prstGeom>
          </p:spPr>
        </p:pic>
        <p:pic>
          <p:nvPicPr>
            <p:cNvPr id="1597" name="picture 1597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 rot="21600000">
              <a:off x="1946" y="6710"/>
              <a:ext cx="120" cy="2911"/>
            </a:xfrm>
            <a:prstGeom prst="rect">
              <a:avLst/>
            </a:prstGeom>
          </p:spPr>
        </p:pic>
        <p:pic>
          <p:nvPicPr>
            <p:cNvPr id="1598" name="picture 1598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 rot="21600000">
              <a:off x="3979" y="9900"/>
              <a:ext cx="1184" cy="120"/>
            </a:xfrm>
            <a:prstGeom prst="rect">
              <a:avLst/>
            </a:prstGeom>
          </p:spPr>
        </p:pic>
        <p:sp>
          <p:nvSpPr>
            <p:cNvPr id="1599" name="rect"/>
            <p:cNvSpPr/>
            <p:nvPr>
              <p:custDataLst>
                <p:tags r:id="rId27"/>
              </p:custDataLst>
            </p:nvPr>
          </p:nvSpPr>
          <p:spPr>
            <a:xfrm>
              <a:off x="2193" y="9752"/>
              <a:ext cx="20" cy="398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pic>
          <p:nvPicPr>
            <p:cNvPr id="1600" name="picture 1600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/>
            <a:stretch>
              <a:fillRect/>
            </a:stretch>
          </p:blipFill>
          <p:spPr>
            <a:xfrm rot="21600000">
              <a:off x="2203" y="9900"/>
              <a:ext cx="1184" cy="120"/>
            </a:xfrm>
            <a:prstGeom prst="rect">
              <a:avLst/>
            </a:prstGeom>
          </p:spPr>
        </p:pic>
        <p:sp>
          <p:nvSpPr>
            <p:cNvPr id="1601" name="textbox 1601"/>
            <p:cNvSpPr/>
            <p:nvPr>
              <p:custDataLst>
                <p:tags r:id="rId30"/>
              </p:custDataLst>
            </p:nvPr>
          </p:nvSpPr>
          <p:spPr>
            <a:xfrm>
              <a:off x="1637" y="6390"/>
              <a:ext cx="493" cy="238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79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2000"/>
                </a:lnSpc>
              </a:pPr>
              <a:r>
                <a:rPr sz="900" spc="4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162</a:t>
              </a:r>
              <a:r>
                <a:rPr sz="900" spc="2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900" dirty="0"/>
            </a:p>
          </p:txBody>
        </p:sp>
        <p:sp>
          <p:nvSpPr>
            <p:cNvPr id="1602" name="textbox 1602"/>
            <p:cNvSpPr/>
            <p:nvPr>
              <p:custDataLst>
                <p:tags r:id="rId31"/>
              </p:custDataLst>
            </p:nvPr>
          </p:nvSpPr>
          <p:spPr>
            <a:xfrm>
              <a:off x="3520" y="9866"/>
              <a:ext cx="383" cy="238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6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1000"/>
                </a:lnSpc>
              </a:pPr>
              <a:r>
                <a:rPr sz="900" spc="5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75</a:t>
              </a:r>
              <a:r>
                <a:rPr sz="900" spc="30" dirty="0">
                  <a:solidFill>
                    <a:srgbClr val="FF0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endParaRPr lang="en-US" altLang="en-US" sz="900" dirty="0"/>
            </a:p>
          </p:txBody>
        </p:sp>
        <p:pic>
          <p:nvPicPr>
            <p:cNvPr id="1604" name="picture 1604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 rot="21600000">
              <a:off x="4133" y="3098"/>
              <a:ext cx="92" cy="92"/>
            </a:xfrm>
            <a:prstGeom prst="rect">
              <a:avLst/>
            </a:prstGeom>
          </p:spPr>
        </p:pic>
        <p:sp>
          <p:nvSpPr>
            <p:cNvPr id="1605" name="rect"/>
            <p:cNvSpPr/>
            <p:nvPr>
              <p:custDataLst>
                <p:tags r:id="rId34"/>
              </p:custDataLst>
            </p:nvPr>
          </p:nvSpPr>
          <p:spPr>
            <a:xfrm>
              <a:off x="5207" y="9752"/>
              <a:ext cx="20" cy="398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606" name="rect"/>
            <p:cNvSpPr/>
            <p:nvPr>
              <p:custDataLst>
                <p:tags r:id="rId35"/>
              </p:custDataLst>
            </p:nvPr>
          </p:nvSpPr>
          <p:spPr>
            <a:xfrm>
              <a:off x="1878" y="9652"/>
              <a:ext cx="324" cy="20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  <p:pic>
        <p:nvPicPr>
          <p:cNvPr id="5" name="picture 1584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rcRect l="69463" t="73818" r="12828" b="4894"/>
          <a:stretch>
            <a:fillRect/>
          </a:stretch>
        </p:blipFill>
        <p:spPr>
          <a:xfrm rot="21600000">
            <a:off x="7200265" y="4784090"/>
            <a:ext cx="939800" cy="112966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8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矩形 6"/>
          <p:cNvSpPr/>
          <p:nvPr>
            <p:custDataLst>
              <p:tags r:id="rId39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72" name="picture 177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7370853" y="1290388"/>
            <a:ext cx="2242073" cy="4653307"/>
          </a:xfrm>
          <a:prstGeom prst="rect">
            <a:avLst/>
          </a:prstGeom>
        </p:spPr>
      </p:pic>
      <p:sp>
        <p:nvSpPr>
          <p:cNvPr id="1774" name="textbox 1774"/>
          <p:cNvSpPr/>
          <p:nvPr>
            <p:custDataLst>
              <p:tags r:id="rId3"/>
            </p:custDataLst>
          </p:nvPr>
        </p:nvSpPr>
        <p:spPr>
          <a:xfrm>
            <a:off x="1576931" y="1360449"/>
            <a:ext cx="4973954" cy="250443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0955" algn="l" rtl="0" eaLnBrk="0">
              <a:lnSpc>
                <a:spcPts val="1810"/>
              </a:lnSpc>
            </a:pPr>
            <a:r>
              <a:rPr sz="1300" spc="1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当界面内展示的内容需要进行分类时，可采取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1300" spc="1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标签页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</a:t>
            </a:r>
            <a:endParaRPr lang="en-US" altLang="en-US" sz="1300" dirty="0"/>
          </a:p>
          <a:p>
            <a:pPr marL="13970" algn="l" rtl="0" eaLnBrk="0">
              <a:lnSpc>
                <a:spcPts val="1810"/>
              </a:lnSpc>
              <a:spcBef>
                <a:spcPts val="685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式显示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6000"/>
              </a:lnSpc>
              <a:spcBef>
                <a:spcPts val="400"/>
              </a:spcBef>
            </a:pP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操作方式：</a:t>
            </a:r>
            <a:endParaRPr lang="en-US" altLang="en-US" sz="1300" dirty="0"/>
          </a:p>
          <a:p>
            <a:pPr marL="26035" algn="l" rtl="0" eaLnBrk="0">
              <a:lnSpc>
                <a:spcPts val="1810"/>
              </a:lnSpc>
              <a:spcBef>
                <a:spcPts val="720"/>
              </a:spcBef>
            </a:pP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标签切换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面；</a:t>
            </a:r>
            <a:endParaRPr lang="en-US" altLang="en-US" sz="1300" dirty="0"/>
          </a:p>
          <a:p>
            <a:pPr marL="300355" indent="-274320" algn="l" rtl="0" eaLnBrk="0">
              <a:lnSpc>
                <a:spcPct val="135000"/>
              </a:lnSpc>
              <a:spcBef>
                <a:spcPts val="990"/>
              </a:spcBef>
            </a:pP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在界面内任意位置左右拖动切换界面。(过渡效果应伴随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着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手势操作，不要等手势执行完才切换视图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300" dirty="0"/>
          </a:p>
          <a:p>
            <a:pPr algn="l" rtl="0" eaLnBrk="0">
              <a:lnSpc>
                <a:spcPct val="106000"/>
              </a:lnSpc>
            </a:pPr>
            <a:endParaRPr lang="en-US" altLang="en-US" sz="800" dirty="0"/>
          </a:p>
          <a:p>
            <a:pPr marL="264795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界面内部操作建议不要横向滑动，以免造成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手势操作冲突。</a:t>
            </a:r>
            <a:endParaRPr lang="en-US" altLang="en-US" sz="1200" dirty="0"/>
          </a:p>
        </p:txBody>
      </p:sp>
      <p:sp>
        <p:nvSpPr>
          <p:cNvPr id="1781" name="textbox 1781"/>
          <p:cNvSpPr/>
          <p:nvPr>
            <p:custDataLst>
              <p:tags r:id="rId4"/>
            </p:custDataLst>
          </p:nvPr>
        </p:nvSpPr>
        <p:spPr>
          <a:xfrm>
            <a:off x="8130183" y="6058280"/>
            <a:ext cx="686434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900" spc="1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</a:t>
            </a:r>
            <a:r>
              <a:rPr sz="900" spc="1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</a:t>
            </a:r>
            <a:endParaRPr lang="en-US" altLang="en-US" sz="900" dirty="0"/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6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3" name="rect"/>
          <p:cNvSpPr/>
          <p:nvPr>
            <p:custDataLst>
              <p:tags r:id="rId1"/>
            </p:custDataLst>
          </p:nvPr>
        </p:nvSpPr>
        <p:spPr>
          <a:xfrm>
            <a:off x="2646970" y="2131442"/>
            <a:ext cx="7411430" cy="911852"/>
          </a:xfrm>
          <a:prstGeom prst="rect">
            <a:avLst/>
          </a:prstGeom>
          <a:solidFill>
            <a:srgbClr val="F2F2F2">
              <a:alpha val="65098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784" name="picture 178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2801631" y="2221332"/>
            <a:ext cx="7095960" cy="729512"/>
          </a:xfrm>
          <a:prstGeom prst="rect">
            <a:avLst/>
          </a:prstGeom>
        </p:spPr>
      </p:pic>
      <p:pic>
        <p:nvPicPr>
          <p:cNvPr id="1785" name="picture 178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21600000">
            <a:off x="4581311" y="2042209"/>
            <a:ext cx="424657" cy="581944"/>
          </a:xfrm>
          <a:prstGeom prst="rect">
            <a:avLst/>
          </a:prstGeom>
        </p:spPr>
      </p:pic>
      <p:pic>
        <p:nvPicPr>
          <p:cNvPr id="1786" name="picture 178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5214696" y="2900937"/>
            <a:ext cx="145420" cy="692058"/>
          </a:xfrm>
          <a:prstGeom prst="rect">
            <a:avLst/>
          </a:prstGeom>
        </p:spPr>
      </p:pic>
      <p:pic>
        <p:nvPicPr>
          <p:cNvPr id="1787" name="picture 178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21600000">
            <a:off x="8666089" y="2722557"/>
            <a:ext cx="76200" cy="242500"/>
          </a:xfrm>
          <a:prstGeom prst="rect">
            <a:avLst/>
          </a:prstGeom>
        </p:spPr>
      </p:pic>
      <p:pic>
        <p:nvPicPr>
          <p:cNvPr id="1788" name="picture 178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21600000">
            <a:off x="8666089" y="2203057"/>
            <a:ext cx="76200" cy="242501"/>
          </a:xfrm>
          <a:prstGeom prst="rect">
            <a:avLst/>
          </a:prstGeom>
        </p:spPr>
      </p:pic>
      <p:pic>
        <p:nvPicPr>
          <p:cNvPr id="1789" name="picture 178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7302656" y="2600154"/>
            <a:ext cx="400552" cy="708037"/>
          </a:xfrm>
          <a:prstGeom prst="rect">
            <a:avLst/>
          </a:prstGeom>
        </p:spPr>
      </p:pic>
      <p:pic>
        <p:nvPicPr>
          <p:cNvPr id="1790" name="picture 179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 rot="21600000">
            <a:off x="3541077" y="2892160"/>
            <a:ext cx="145423" cy="692063"/>
          </a:xfrm>
          <a:prstGeom prst="rect">
            <a:avLst/>
          </a:prstGeom>
        </p:spPr>
      </p:pic>
      <p:pic>
        <p:nvPicPr>
          <p:cNvPr id="1791" name="picture 179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 rot="21600000">
            <a:off x="6673919" y="2118292"/>
            <a:ext cx="76200" cy="355600"/>
          </a:xfrm>
          <a:prstGeom prst="rect">
            <a:avLst/>
          </a:prstGeom>
        </p:spPr>
      </p:pic>
      <p:pic>
        <p:nvPicPr>
          <p:cNvPr id="1792" name="picture 179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 rot="21600000">
            <a:off x="3325091" y="1711387"/>
            <a:ext cx="292184" cy="689118"/>
          </a:xfrm>
          <a:prstGeom prst="rect">
            <a:avLst/>
          </a:prstGeom>
        </p:spPr>
      </p:pic>
      <p:sp>
        <p:nvSpPr>
          <p:cNvPr id="1794" name="textbox 1794"/>
          <p:cNvSpPr/>
          <p:nvPr>
            <p:custDataLst>
              <p:tags r:id="rId20"/>
            </p:custDataLst>
          </p:nvPr>
        </p:nvSpPr>
        <p:spPr>
          <a:xfrm>
            <a:off x="6442207" y="5106441"/>
            <a:ext cx="4312920" cy="1104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标签页之间最小间距建议4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px；</a:t>
            </a:r>
            <a:endParaRPr lang="en-US" altLang="en-US" sz="13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6000"/>
              </a:lnSpc>
              <a:spcBef>
                <a:spcPts val="400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标签栏内的模块不宜少于2个，原则上没有上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限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，但</a:t>
            </a:r>
            <a:endParaRPr lang="en-US" altLang="en-US" sz="13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300" dirty="0"/>
          </a:p>
          <a:p>
            <a:pPr marL="284480" algn="l" rtl="0" eaLnBrk="0">
              <a:lnSpc>
                <a:spcPct val="95000"/>
              </a:lnSpc>
              <a:spcBef>
                <a:spcPts val="0"/>
              </a:spcBef>
            </a:pP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是不建议太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多。</a:t>
            </a:r>
            <a:endParaRPr lang="en-US" altLang="en-US" sz="1300" dirty="0"/>
          </a:p>
        </p:txBody>
      </p:sp>
      <p:sp>
        <p:nvSpPr>
          <p:cNvPr id="1795" name="textbox 1795"/>
          <p:cNvSpPr/>
          <p:nvPr>
            <p:custDataLst>
              <p:tags r:id="rId21"/>
            </p:custDataLst>
          </p:nvPr>
        </p:nvSpPr>
        <p:spPr>
          <a:xfrm>
            <a:off x="1317768" y="5106441"/>
            <a:ext cx="4697729" cy="68389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标签页采用标准色低透明度背景，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底部4像素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边；</a:t>
            </a:r>
            <a:endParaRPr lang="en-US" altLang="en-US" sz="13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6000"/>
              </a:lnSpc>
              <a:spcBef>
                <a:spcPts val="0"/>
              </a:spcBef>
            </a:pP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底部描边距文字左右各8像素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</p:txBody>
      </p:sp>
      <p:sp>
        <p:nvSpPr>
          <p:cNvPr id="1796" name="textbox 1796"/>
          <p:cNvSpPr/>
          <p:nvPr>
            <p:custDataLst>
              <p:tags r:id="rId22"/>
            </p:custDataLst>
          </p:nvPr>
        </p:nvSpPr>
        <p:spPr>
          <a:xfrm>
            <a:off x="5440229" y="3249421"/>
            <a:ext cx="1772285" cy="73786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3335" algn="l" rtl="0" eaLnBrk="0">
              <a:lnSpc>
                <a:spcPct val="90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项底部横线</a:t>
            </a:r>
            <a:endParaRPr lang="en-US" altLang="en-US" sz="1200" dirty="0"/>
          </a:p>
          <a:p>
            <a:pPr marL="14605" algn="l" rtl="0" eaLnBrk="0">
              <a:lnSpc>
                <a:spcPts val="1550"/>
              </a:lnSpc>
              <a:spcBef>
                <a:spcPts val="675"/>
              </a:spcBef>
            </a:pP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高：</a:t>
            </a: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1p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en-US" sz="1200" dirty="0"/>
          </a:p>
          <a:p>
            <a:pPr algn="l" rtl="0" eaLnBrk="0">
              <a:lnSpc>
                <a:spcPct val="112000"/>
              </a:lnSpc>
            </a:pPr>
            <a:endParaRPr lang="en-US" altLang="en-US" sz="4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200" dirty="0"/>
          </a:p>
        </p:txBody>
      </p:sp>
      <p:sp>
        <p:nvSpPr>
          <p:cNvPr id="1797" name="textbox 1797"/>
          <p:cNvSpPr/>
          <p:nvPr>
            <p:custDataLst>
              <p:tags r:id="rId23"/>
            </p:custDataLst>
          </p:nvPr>
        </p:nvSpPr>
        <p:spPr>
          <a:xfrm>
            <a:off x="1416236" y="2628086"/>
            <a:ext cx="2111375" cy="6191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最左侧T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abs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距左：32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300" dirty="0"/>
          </a:p>
          <a:p>
            <a:pPr algn="r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20p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sp>
        <p:nvSpPr>
          <p:cNvPr id="1800" name="textbox 1800"/>
          <p:cNvSpPr/>
          <p:nvPr>
            <p:custDataLst>
              <p:tags r:id="rId24"/>
            </p:custDataLst>
          </p:nvPr>
        </p:nvSpPr>
        <p:spPr>
          <a:xfrm>
            <a:off x="7783318" y="3073094"/>
            <a:ext cx="1854200" cy="50291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200" dirty="0"/>
          </a:p>
          <a:p>
            <a:pPr algn="l" rtl="0" eaLnBrk="0">
              <a:lnSpc>
                <a:spcPct val="109000"/>
              </a:lnSpc>
            </a:pPr>
            <a:endParaRPr lang="en-US" altLang="en-US" sz="500" dirty="0"/>
          </a:p>
          <a:p>
            <a:pPr marL="12700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0.65)</a:t>
            </a:r>
            <a:endParaRPr lang="en-US" altLang="en-US" sz="1200" dirty="0"/>
          </a:p>
        </p:txBody>
      </p:sp>
      <p:sp>
        <p:nvSpPr>
          <p:cNvPr id="1801" name="textbox 1801"/>
          <p:cNvSpPr/>
          <p:nvPr>
            <p:custDataLst>
              <p:tags r:id="rId25"/>
            </p:custDataLst>
          </p:nvPr>
        </p:nvSpPr>
        <p:spPr>
          <a:xfrm>
            <a:off x="3766611" y="3240278"/>
            <a:ext cx="1130935" cy="75310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4605" indent="-1270" algn="l" rtl="0" eaLnBrk="0">
              <a:lnSpc>
                <a:spcPct val="127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底部横线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高：</a:t>
            </a: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en-US" sz="1200" dirty="0"/>
          </a:p>
          <a:p>
            <a:pPr algn="l" rtl="0" eaLnBrk="0">
              <a:lnSpc>
                <a:spcPct val="105000"/>
              </a:lnSpc>
            </a:pPr>
            <a:endParaRPr lang="en-US" altLang="en-US" sz="500" dirty="0"/>
          </a:p>
          <a:p>
            <a:pPr marL="12700" algn="l" rtl="0" eaLnBrk="0">
              <a:lnSpc>
                <a:spcPct val="90000"/>
              </a:lnSpc>
              <a:spcBef>
                <a:spcPts val="0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endParaRPr lang="en-US" altLang="en-US" sz="1200" dirty="0"/>
          </a:p>
        </p:txBody>
      </p:sp>
      <p:sp>
        <p:nvSpPr>
          <p:cNvPr id="1805" name="textbox 1805"/>
          <p:cNvSpPr/>
          <p:nvPr>
            <p:custDataLst>
              <p:tags r:id="rId26"/>
            </p:custDataLst>
          </p:nvPr>
        </p:nvSpPr>
        <p:spPr>
          <a:xfrm>
            <a:off x="2068793" y="1488135"/>
            <a:ext cx="1177289" cy="48577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35941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字号：3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2px</a:t>
            </a:r>
            <a:endParaRPr lang="en-US" altLang="en-US" sz="1200" dirty="0"/>
          </a:p>
          <a:p>
            <a:pPr marL="12700" algn="l" rtl="0" eaLnBrk="0">
              <a:lnSpc>
                <a:spcPts val="2070"/>
              </a:lnSpc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endParaRPr lang="en-US" altLang="en-US" sz="1200" dirty="0"/>
          </a:p>
        </p:txBody>
      </p:sp>
      <p:sp>
        <p:nvSpPr>
          <p:cNvPr id="1807" name="textbox 1807"/>
          <p:cNvSpPr/>
          <p:nvPr>
            <p:custDataLst>
              <p:tags r:id="rId27"/>
            </p:custDataLst>
          </p:nvPr>
        </p:nvSpPr>
        <p:spPr>
          <a:xfrm>
            <a:off x="4067574" y="1792935"/>
            <a:ext cx="1455419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bs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最小间距：64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1808" name="textbox 1808"/>
          <p:cNvSpPr/>
          <p:nvPr>
            <p:custDataLst>
              <p:tags r:id="rId28"/>
            </p:custDataLst>
          </p:nvPr>
        </p:nvSpPr>
        <p:spPr>
          <a:xfrm>
            <a:off x="6106412" y="1856333"/>
            <a:ext cx="1214755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</a:t>
            </a:r>
            <a:endParaRPr lang="en-US" altLang="en-US" sz="1200" dirty="0"/>
          </a:p>
        </p:txBody>
      </p:sp>
      <p:sp>
        <p:nvSpPr>
          <p:cNvPr id="1809" name="textbox 1809"/>
          <p:cNvSpPr/>
          <p:nvPr>
            <p:custDataLst>
              <p:tags r:id="rId29"/>
            </p:custDataLst>
          </p:nvPr>
        </p:nvSpPr>
        <p:spPr>
          <a:xfrm>
            <a:off x="8521613" y="2472638"/>
            <a:ext cx="36766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80p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pic>
        <p:nvPicPr>
          <p:cNvPr id="1810" name="picture 1810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 rot="21600000">
            <a:off x="2813385" y="2541294"/>
            <a:ext cx="315460" cy="76200"/>
          </a:xfrm>
          <a:prstGeom prst="rect">
            <a:avLst/>
          </a:prstGeom>
        </p:spPr>
      </p:pic>
      <p:pic>
        <p:nvPicPr>
          <p:cNvPr id="1811" name="picture 1811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 rot="21600000">
            <a:off x="3383621" y="2677778"/>
            <a:ext cx="76201" cy="265439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34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35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13" name="picture 18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7718990" y="1290388"/>
            <a:ext cx="2242072" cy="4653307"/>
          </a:xfrm>
          <a:prstGeom prst="rect">
            <a:avLst/>
          </a:prstGeom>
        </p:spPr>
      </p:pic>
      <p:sp>
        <p:nvSpPr>
          <p:cNvPr id="1814" name="path"/>
          <p:cNvSpPr/>
          <p:nvPr>
            <p:custDataLst>
              <p:tags r:id="rId3"/>
            </p:custDataLst>
          </p:nvPr>
        </p:nvSpPr>
        <p:spPr>
          <a:xfrm>
            <a:off x="7814878" y="5270830"/>
            <a:ext cx="2050298" cy="359570"/>
          </a:xfrm>
          <a:custGeom>
            <a:avLst/>
            <a:gdLst/>
            <a:ahLst/>
            <a:cxnLst/>
            <a:rect l="0" t="0" r="0" b="0"/>
            <a:pathLst>
              <a:path w="3228" h="566">
                <a:moveTo>
                  <a:pt x="10" y="10"/>
                </a:moveTo>
                <a:lnTo>
                  <a:pt x="3218" y="10"/>
                </a:lnTo>
                <a:lnTo>
                  <a:pt x="3218" y="556"/>
                </a:lnTo>
                <a:lnTo>
                  <a:pt x="10" y="556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816" name="textbox 1816"/>
          <p:cNvSpPr/>
          <p:nvPr>
            <p:custDataLst>
              <p:tags r:id="rId4"/>
            </p:custDataLst>
          </p:nvPr>
        </p:nvSpPr>
        <p:spPr>
          <a:xfrm>
            <a:off x="1157033" y="1281201"/>
            <a:ext cx="5891529" cy="329310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4605" indent="-1905" algn="l" rtl="0" eaLnBrk="0">
              <a:lnSpc>
                <a:spcPct val="145000"/>
              </a:lnSpc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操作按钮需要有完整的“默认状态”、“按下状态”、“禁用状态”三种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态。一般用于界面的逻辑跳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75000"/>
              </a:lnSpc>
            </a:pPr>
            <a:endParaRPr lang="en-US" altLang="en-US" sz="1000" dirty="0"/>
          </a:p>
          <a:p>
            <a:pPr marL="13970" algn="l" rtl="0" eaLnBrk="0">
              <a:lnSpc>
                <a:spcPts val="1810"/>
              </a:lnSpc>
              <a:spcBef>
                <a:spcPts val="390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使用规则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marL="26035" algn="l" rtl="0" eaLnBrk="0">
              <a:lnSpc>
                <a:spcPts val="1810"/>
              </a:lnSpc>
              <a:spcBef>
                <a:spcPts val="710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操作按钮一般固定在屏幕底部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26035" algn="l" rtl="0" eaLnBrk="0">
              <a:lnSpc>
                <a:spcPts val="1810"/>
              </a:lnSpc>
              <a:spcBef>
                <a:spcPts val="685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按钮间，采用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flax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布局排列居中显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26035" algn="l" rtl="0" eaLnBrk="0">
              <a:lnSpc>
                <a:spcPct val="96000"/>
              </a:lnSpc>
              <a:spcBef>
                <a:spcPts val="1060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不建议显示三个以上的按钮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3335" algn="l" rtl="0" eaLnBrk="0">
              <a:lnSpc>
                <a:spcPct val="96000"/>
              </a:lnSpc>
              <a:spcBef>
                <a:spcPts val="400"/>
              </a:spcBef>
            </a:pP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按钮颜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色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marL="26035" algn="l" rtl="0" eaLnBrk="0">
              <a:lnSpc>
                <a:spcPct val="96000"/>
              </a:lnSpc>
              <a:spcBef>
                <a:spcPts val="1000"/>
              </a:spcBef>
            </a:pP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可通过颜色、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位置来显示按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钮的重要性；</a:t>
            </a:r>
            <a:endParaRPr lang="en-US" altLang="en-US" sz="1300" dirty="0"/>
          </a:p>
          <a:p>
            <a:pPr algn="l" rtl="0" eaLnBrk="0">
              <a:lnSpc>
                <a:spcPct val="106000"/>
              </a:lnSpc>
            </a:pPr>
            <a:endParaRPr lang="en-US" altLang="en-US" sz="800" dirty="0"/>
          </a:p>
          <a:p>
            <a:pPr marL="26035" algn="l" rtl="0" eaLnBrk="0">
              <a:lnSpc>
                <a:spcPct val="96000"/>
              </a:lnSpc>
              <a:spcBef>
                <a:spcPts val="5"/>
              </a:spcBef>
            </a:pP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危险性、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需要谨慎操作的按钮，可突出显示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823" name="textbox 1823"/>
          <p:cNvSpPr/>
          <p:nvPr>
            <p:custDataLst>
              <p:tags r:id="rId5"/>
            </p:custDataLst>
          </p:nvPr>
        </p:nvSpPr>
        <p:spPr>
          <a:xfrm>
            <a:off x="8694113" y="6126606"/>
            <a:ext cx="278129" cy="16065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钮</a:t>
            </a:r>
            <a:endParaRPr lang="en-US" altLang="en-US" sz="900" dirty="0"/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25" name="picture 18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2231254" y="1466578"/>
            <a:ext cx="7729490" cy="1886972"/>
          </a:xfrm>
          <a:prstGeom prst="rect">
            <a:avLst/>
          </a:prstGeom>
        </p:spPr>
      </p:pic>
      <p:pic>
        <p:nvPicPr>
          <p:cNvPr id="1826" name="picture 18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7618347" y="2686070"/>
            <a:ext cx="421863" cy="1157162"/>
          </a:xfrm>
          <a:prstGeom prst="rect">
            <a:avLst/>
          </a:prstGeom>
        </p:spPr>
      </p:pic>
      <p:pic>
        <p:nvPicPr>
          <p:cNvPr id="1827" name="picture 18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4065063" y="2699553"/>
            <a:ext cx="421866" cy="1157172"/>
          </a:xfrm>
          <a:prstGeom prst="rect">
            <a:avLst/>
          </a:prstGeom>
        </p:spPr>
      </p:pic>
      <p:sp>
        <p:nvSpPr>
          <p:cNvPr id="1829" name="textbox 1829"/>
          <p:cNvSpPr/>
          <p:nvPr>
            <p:custDataLst>
              <p:tags r:id="rId7"/>
            </p:custDataLst>
          </p:nvPr>
        </p:nvSpPr>
        <p:spPr>
          <a:xfrm>
            <a:off x="1591072" y="5106441"/>
            <a:ext cx="3231514" cy="6883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按钮采用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Flax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布局居中显示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300" dirty="0"/>
          </a:p>
          <a:p>
            <a:pPr marL="14605" algn="l" rtl="0" eaLnBrk="0">
              <a:lnSpc>
                <a:spcPts val="1810"/>
              </a:lnSpc>
              <a:spcBef>
                <a:spcPts val="5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主要按钮采用中建标准蓝色靠右侧显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</p:txBody>
      </p:sp>
      <p:sp>
        <p:nvSpPr>
          <p:cNvPr id="1830" name="textbox 1830"/>
          <p:cNvSpPr/>
          <p:nvPr>
            <p:custDataLst>
              <p:tags r:id="rId8"/>
            </p:custDataLst>
          </p:nvPr>
        </p:nvSpPr>
        <p:spPr>
          <a:xfrm>
            <a:off x="4568718" y="3483812"/>
            <a:ext cx="1770379" cy="76580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字号：28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200" dirty="0"/>
          </a:p>
          <a:p>
            <a:pPr marL="12700" algn="l" rtl="0" eaLnBrk="0">
              <a:lnSpc>
                <a:spcPts val="1550"/>
              </a:lnSpc>
              <a:spcBef>
                <a:spcPts val="63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0.65)</a:t>
            </a:r>
            <a:endParaRPr lang="en-US" altLang="en-US" sz="1200" dirty="0"/>
          </a:p>
          <a:p>
            <a:pPr algn="l" rtl="0" eaLnBrk="0">
              <a:lnSpc>
                <a:spcPct val="110000"/>
              </a:lnSpc>
            </a:pPr>
            <a:endParaRPr lang="en-US" altLang="en-US" sz="600" dirty="0"/>
          </a:p>
          <a:p>
            <a:pPr marL="12700" algn="l" rtl="0" eaLnBrk="0">
              <a:lnSpc>
                <a:spcPct val="90000"/>
              </a:lnSpc>
              <a:spcBef>
                <a:spcPts val="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</a:t>
            </a:r>
            <a:endParaRPr lang="en-US" altLang="en-US" sz="1200" dirty="0"/>
          </a:p>
        </p:txBody>
      </p:sp>
      <p:sp>
        <p:nvSpPr>
          <p:cNvPr id="1831" name="textbox 1831"/>
          <p:cNvSpPr/>
          <p:nvPr>
            <p:custDataLst>
              <p:tags r:id="rId9"/>
            </p:custDataLst>
          </p:nvPr>
        </p:nvSpPr>
        <p:spPr>
          <a:xfrm>
            <a:off x="6386301" y="1243533"/>
            <a:ext cx="2645410" cy="50291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圆角：4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  <a:p>
            <a:pPr algn="l" rtl="0" eaLnBrk="0">
              <a:lnSpc>
                <a:spcPct val="109000"/>
              </a:lnSpc>
            </a:pPr>
            <a:endParaRPr lang="en-US" altLang="en-US" sz="500" dirty="0"/>
          </a:p>
          <a:p>
            <a:pPr marL="17145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Border：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1px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lid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0.15)</a:t>
            </a:r>
            <a:endParaRPr lang="en-US" altLang="en-US" sz="1200" dirty="0"/>
          </a:p>
        </p:txBody>
      </p:sp>
      <p:sp>
        <p:nvSpPr>
          <p:cNvPr id="1834" name="textbox 1834"/>
          <p:cNvSpPr/>
          <p:nvPr>
            <p:custDataLst>
              <p:tags r:id="rId10"/>
            </p:custDataLst>
          </p:nvPr>
        </p:nvSpPr>
        <p:spPr>
          <a:xfrm>
            <a:off x="8121998" y="3468572"/>
            <a:ext cx="1283969" cy="7689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字号：28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200" dirty="0"/>
          </a:p>
          <a:p>
            <a:pPr marL="12700" algn="l" rtl="0" eaLnBrk="0">
              <a:lnSpc>
                <a:spcPct val="90000"/>
              </a:lnSpc>
              <a:spcBef>
                <a:spcPts val="89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</a:t>
            </a:r>
            <a:endParaRPr lang="en-US" altLang="en-US" sz="1200" dirty="0"/>
          </a:p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12700" algn="l" rtl="0" eaLnBrk="0">
              <a:lnSpc>
                <a:spcPct val="90000"/>
              </a:lnSpc>
              <a:spcBef>
                <a:spcPts val="0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endParaRPr lang="en-US" altLang="en-US" sz="1200" dirty="0"/>
          </a:p>
        </p:txBody>
      </p:sp>
      <p:sp>
        <p:nvSpPr>
          <p:cNvPr id="1837" name="textbox 1837"/>
          <p:cNvSpPr/>
          <p:nvPr>
            <p:custDataLst>
              <p:tags r:id="rId11"/>
            </p:custDataLst>
          </p:nvPr>
        </p:nvSpPr>
        <p:spPr>
          <a:xfrm>
            <a:off x="1925260" y="1264868"/>
            <a:ext cx="277241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顶部边框：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200" dirty="0"/>
          </a:p>
        </p:txBody>
      </p:sp>
      <p:sp>
        <p:nvSpPr>
          <p:cNvPr id="1839" name="textbox 1839"/>
          <p:cNvSpPr/>
          <p:nvPr>
            <p:custDataLst>
              <p:tags r:id="rId12"/>
            </p:custDataLst>
          </p:nvPr>
        </p:nvSpPr>
        <p:spPr>
          <a:xfrm>
            <a:off x="6442207" y="5142001"/>
            <a:ext cx="221551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按钮最多不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宜超过三个。</a:t>
            </a:r>
            <a:endParaRPr lang="en-US" altLang="en-US" sz="1300" dirty="0"/>
          </a:p>
        </p:txBody>
      </p:sp>
      <p:sp>
        <p:nvSpPr>
          <p:cNvPr id="1841" name="textbox 1841"/>
          <p:cNvSpPr/>
          <p:nvPr>
            <p:custDataLst>
              <p:tags r:id="rId13"/>
            </p:custDataLst>
          </p:nvPr>
        </p:nvSpPr>
        <p:spPr>
          <a:xfrm>
            <a:off x="2026366" y="2477972"/>
            <a:ext cx="45085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sp>
        <p:nvSpPr>
          <p:cNvPr id="1842" name="textbox 1842"/>
          <p:cNvSpPr/>
          <p:nvPr>
            <p:custDataLst>
              <p:tags r:id="rId14"/>
            </p:custDataLst>
          </p:nvPr>
        </p:nvSpPr>
        <p:spPr>
          <a:xfrm>
            <a:off x="1317768" y="5162270"/>
            <a:ext cx="151764" cy="62674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5000"/>
              </a:lnSpc>
            </a:pP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1300" dirty="0"/>
          </a:p>
          <a:p>
            <a:pPr algn="l" rtl="0" eaLnBrk="0">
              <a:lnSpc>
                <a:spcPct val="141000"/>
              </a:lnSpc>
            </a:pPr>
            <a:endParaRPr lang="en-US" altLang="en-US" sz="1000" dirty="0"/>
          </a:p>
          <a:p>
            <a:pPr algn="l" rtl="0" eaLnBrk="0">
              <a:lnSpc>
                <a:spcPct val="108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5000"/>
              </a:lnSpc>
              <a:spcBef>
                <a:spcPts val="0"/>
              </a:spcBef>
            </a:pP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1300" dirty="0"/>
          </a:p>
        </p:txBody>
      </p:sp>
      <p:sp>
        <p:nvSpPr>
          <p:cNvPr id="1843" name="textbox 1843"/>
          <p:cNvSpPr/>
          <p:nvPr>
            <p:custDataLst>
              <p:tags r:id="rId15"/>
            </p:custDataLst>
          </p:nvPr>
        </p:nvSpPr>
        <p:spPr>
          <a:xfrm>
            <a:off x="5202443" y="2487116"/>
            <a:ext cx="36766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80p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17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5" name="picture 18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1609403" y="4217826"/>
            <a:ext cx="2163142" cy="503057"/>
          </a:xfrm>
          <a:prstGeom prst="rect">
            <a:avLst/>
          </a:prstGeom>
        </p:spPr>
      </p:pic>
      <p:pic>
        <p:nvPicPr>
          <p:cNvPr id="1846" name="picture 18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434146" y="4088831"/>
            <a:ext cx="1074020" cy="179484"/>
          </a:xfrm>
          <a:prstGeom prst="rect">
            <a:avLst/>
          </a:prstGeom>
        </p:spPr>
      </p:pic>
      <p:pic>
        <p:nvPicPr>
          <p:cNvPr id="1847" name="picture 18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5122562" y="4217826"/>
            <a:ext cx="2163143" cy="503057"/>
          </a:xfrm>
          <a:prstGeom prst="rect">
            <a:avLst/>
          </a:prstGeom>
        </p:spPr>
      </p:pic>
      <p:pic>
        <p:nvPicPr>
          <p:cNvPr id="1848" name="picture 18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8484489" y="4217826"/>
            <a:ext cx="2163142" cy="503057"/>
          </a:xfrm>
          <a:prstGeom prst="rect">
            <a:avLst/>
          </a:prstGeom>
        </p:spPr>
      </p:pic>
      <p:pic>
        <p:nvPicPr>
          <p:cNvPr id="1849" name="picture 184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8484489" y="2764589"/>
            <a:ext cx="2163142" cy="503056"/>
          </a:xfrm>
          <a:prstGeom prst="rect">
            <a:avLst/>
          </a:prstGeom>
        </p:spPr>
      </p:pic>
      <p:pic>
        <p:nvPicPr>
          <p:cNvPr id="1850" name="picture 185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5122562" y="5600506"/>
            <a:ext cx="2163143" cy="503056"/>
          </a:xfrm>
          <a:prstGeom prst="rect">
            <a:avLst/>
          </a:prstGeom>
        </p:spPr>
      </p:pic>
      <p:pic>
        <p:nvPicPr>
          <p:cNvPr id="1851" name="picture 185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8484489" y="5600506"/>
            <a:ext cx="2163142" cy="503056"/>
          </a:xfrm>
          <a:prstGeom prst="rect">
            <a:avLst/>
          </a:prstGeom>
        </p:spPr>
      </p:pic>
      <p:pic>
        <p:nvPicPr>
          <p:cNvPr id="1852" name="picture 18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1609403" y="2764589"/>
            <a:ext cx="2163142" cy="503056"/>
          </a:xfrm>
          <a:prstGeom prst="rect">
            <a:avLst/>
          </a:prstGeom>
        </p:spPr>
      </p:pic>
      <p:pic>
        <p:nvPicPr>
          <p:cNvPr id="1853" name="picture 185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1609403" y="1487130"/>
            <a:ext cx="2163142" cy="503056"/>
          </a:xfrm>
          <a:prstGeom prst="rect">
            <a:avLst/>
          </a:prstGeom>
        </p:spPr>
      </p:pic>
      <p:pic>
        <p:nvPicPr>
          <p:cNvPr id="1854" name="picture 185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1609403" y="5576408"/>
            <a:ext cx="2163142" cy="503057"/>
          </a:xfrm>
          <a:prstGeom prst="rect">
            <a:avLst/>
          </a:prstGeom>
        </p:spPr>
      </p:pic>
      <p:pic>
        <p:nvPicPr>
          <p:cNvPr id="1855" name="picture 185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2912259" y="5194763"/>
            <a:ext cx="699834" cy="547507"/>
          </a:xfrm>
          <a:prstGeom prst="rect">
            <a:avLst/>
          </a:prstGeom>
        </p:spPr>
      </p:pic>
      <p:pic>
        <p:nvPicPr>
          <p:cNvPr id="1856" name="picture 185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5122562" y="1487130"/>
            <a:ext cx="2163143" cy="503056"/>
          </a:xfrm>
          <a:prstGeom prst="rect">
            <a:avLst/>
          </a:prstGeom>
        </p:spPr>
      </p:pic>
      <p:pic>
        <p:nvPicPr>
          <p:cNvPr id="1857" name="picture 185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rot="21600000">
            <a:off x="6166034" y="1952088"/>
            <a:ext cx="509813" cy="197220"/>
          </a:xfrm>
          <a:prstGeom prst="rect">
            <a:avLst/>
          </a:prstGeom>
        </p:spPr>
      </p:pic>
      <p:pic>
        <p:nvPicPr>
          <p:cNvPr id="1858" name="picture 1858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 rot="21600000">
            <a:off x="5046945" y="2764589"/>
            <a:ext cx="2163143" cy="503056"/>
          </a:xfrm>
          <a:prstGeom prst="rect">
            <a:avLst/>
          </a:prstGeom>
        </p:spPr>
      </p:pic>
      <p:pic>
        <p:nvPicPr>
          <p:cNvPr id="1859" name="picture 1859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 rot="21600000">
            <a:off x="8484489" y="1487130"/>
            <a:ext cx="2163142" cy="632080"/>
          </a:xfrm>
          <a:prstGeom prst="rect">
            <a:avLst/>
          </a:prstGeom>
        </p:spPr>
      </p:pic>
      <p:sp>
        <p:nvSpPr>
          <p:cNvPr id="1861" name="textbox 1861"/>
          <p:cNvSpPr/>
          <p:nvPr>
            <p:custDataLst>
              <p:tags r:id="rId31"/>
            </p:custDataLst>
          </p:nvPr>
        </p:nvSpPr>
        <p:spPr>
          <a:xfrm>
            <a:off x="3161336" y="3599636"/>
            <a:ext cx="5025390" cy="7588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圆角：4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  <a:p>
            <a:pPr algn="l" rtl="0" eaLnBrk="0">
              <a:lnSpc>
                <a:spcPct val="109000"/>
              </a:lnSpc>
            </a:pPr>
            <a:endParaRPr lang="en-US" altLang="en-US" sz="300" dirty="0"/>
          </a:p>
          <a:p>
            <a:pPr marL="17145" algn="l" rtl="0" eaLnBrk="0">
              <a:lnSpc>
                <a:spcPts val="1815"/>
              </a:lnSpc>
              <a:spcBef>
                <a:spcPts val="0"/>
              </a:spcBef>
            </a:pPr>
            <a:r>
              <a:rPr sz="1800" spc="0" baseline="9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Border</a:t>
            </a:r>
            <a:r>
              <a:rPr sz="1800" spc="-10" baseline="9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1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9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1px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9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9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rgba(0,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9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9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9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0.15)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</a:t>
            </a:r>
            <a:r>
              <a:rPr sz="1800" spc="0" baseline="20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20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rgba(0,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20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20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20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170" dirty="0"/>
          </a:p>
        </p:txBody>
      </p:sp>
      <p:pic>
        <p:nvPicPr>
          <p:cNvPr id="1862" name="picture 1862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 rot="21600000">
            <a:off x="6174518" y="3930234"/>
            <a:ext cx="173253" cy="415413"/>
          </a:xfrm>
          <a:prstGeom prst="rect">
            <a:avLst/>
          </a:prstGeom>
        </p:spPr>
      </p:pic>
      <p:sp>
        <p:nvSpPr>
          <p:cNvPr id="1866" name="textbox 1866"/>
          <p:cNvSpPr/>
          <p:nvPr>
            <p:custDataLst>
              <p:tags r:id="rId34"/>
            </p:custDataLst>
          </p:nvPr>
        </p:nvSpPr>
        <p:spPr>
          <a:xfrm>
            <a:off x="8577424" y="4989524"/>
            <a:ext cx="2322829" cy="50291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0,85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  <a:p>
            <a:pPr algn="l" rtl="0" eaLnBrk="0">
              <a:lnSpc>
                <a:spcPct val="109000"/>
              </a:lnSpc>
            </a:pPr>
            <a:endParaRPr lang="en-US" altLang="en-US" sz="500" dirty="0"/>
          </a:p>
          <a:p>
            <a:pPr marL="12700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(250,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173,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0.25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</p:txBody>
      </p:sp>
      <p:sp>
        <p:nvSpPr>
          <p:cNvPr id="1867" name="textbox 1867"/>
          <p:cNvSpPr/>
          <p:nvPr>
            <p:custDataLst>
              <p:tags r:id="rId35"/>
            </p:custDataLst>
          </p:nvPr>
        </p:nvSpPr>
        <p:spPr>
          <a:xfrm>
            <a:off x="8723806" y="2151836"/>
            <a:ext cx="2303779" cy="50291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  <a:p>
            <a:pPr algn="l" rtl="0" eaLnBrk="0">
              <a:lnSpc>
                <a:spcPct val="109000"/>
              </a:lnSpc>
            </a:pPr>
            <a:endParaRPr lang="en-US" altLang="en-US" sz="500" dirty="0"/>
          </a:p>
          <a:p>
            <a:pPr marL="12700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129,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204,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0.25)</a:t>
            </a:r>
            <a:endParaRPr lang="en-US" altLang="en-US" sz="1200" dirty="0"/>
          </a:p>
        </p:txBody>
      </p:sp>
      <p:sp>
        <p:nvSpPr>
          <p:cNvPr id="1868" name="textbox 1868"/>
          <p:cNvSpPr/>
          <p:nvPr>
            <p:custDataLst>
              <p:tags r:id="rId36"/>
            </p:custDataLst>
          </p:nvPr>
        </p:nvSpPr>
        <p:spPr>
          <a:xfrm>
            <a:off x="8723806" y="3590492"/>
            <a:ext cx="1878329" cy="50291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15)</a:t>
            </a:r>
            <a:endParaRPr lang="en-US" altLang="en-US" sz="1200" dirty="0"/>
          </a:p>
          <a:p>
            <a:pPr algn="l" rtl="0" eaLnBrk="0">
              <a:lnSpc>
                <a:spcPct val="109000"/>
              </a:lnSpc>
            </a:pPr>
            <a:endParaRPr lang="en-US" altLang="en-US" sz="500" dirty="0"/>
          </a:p>
          <a:p>
            <a:pPr marL="12700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0.04)</a:t>
            </a:r>
            <a:endParaRPr lang="en-US" altLang="en-US" sz="1200" dirty="0"/>
          </a:p>
        </p:txBody>
      </p:sp>
      <p:sp>
        <p:nvSpPr>
          <p:cNvPr id="1869" name="textbox 1869"/>
          <p:cNvSpPr/>
          <p:nvPr>
            <p:custDataLst>
              <p:tags r:id="rId37"/>
            </p:custDataLst>
          </p:nvPr>
        </p:nvSpPr>
        <p:spPr>
          <a:xfrm>
            <a:off x="1109924" y="4931003"/>
            <a:ext cx="1770379" cy="47307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</a:t>
            </a:r>
            <a:endParaRPr lang="en-US" altLang="en-US" sz="1200" dirty="0"/>
          </a:p>
          <a:p>
            <a:pPr algn="l" rtl="0" eaLnBrk="0">
              <a:lnSpc>
                <a:spcPct val="112000"/>
              </a:lnSpc>
            </a:pPr>
            <a:endParaRPr lang="en-US" altLang="en-US" sz="500" dirty="0"/>
          </a:p>
          <a:p>
            <a:pPr marL="12700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0.45)</a:t>
            </a:r>
            <a:endParaRPr lang="en-US" altLang="en-US" sz="1200" dirty="0"/>
          </a:p>
        </p:txBody>
      </p:sp>
      <p:sp>
        <p:nvSpPr>
          <p:cNvPr id="1871" name="textbox 1871"/>
          <p:cNvSpPr/>
          <p:nvPr>
            <p:custDataLst>
              <p:tags r:id="rId38"/>
            </p:custDataLst>
          </p:nvPr>
        </p:nvSpPr>
        <p:spPr>
          <a:xfrm>
            <a:off x="6153335" y="5129732"/>
            <a:ext cx="1477644" cy="52196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89230" algn="l" rtl="0" eaLnBrk="0">
              <a:lnSpc>
                <a:spcPts val="1550"/>
              </a:lnSpc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#E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</a:t>
            </a:r>
            <a:endParaRPr lang="en-US" altLang="en-US" sz="1200" dirty="0"/>
          </a:p>
        </p:txBody>
      </p:sp>
      <p:pic>
        <p:nvPicPr>
          <p:cNvPr id="1872" name="picture 1872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 rot="21600000">
            <a:off x="6166035" y="5204109"/>
            <a:ext cx="173254" cy="434497"/>
          </a:xfrm>
          <a:prstGeom prst="rect">
            <a:avLst/>
          </a:prstGeom>
        </p:spPr>
      </p:pic>
      <p:sp>
        <p:nvSpPr>
          <p:cNvPr id="1873" name="textbox 1873"/>
          <p:cNvSpPr/>
          <p:nvPr>
            <p:custDataLst>
              <p:tags r:id="rId41"/>
            </p:custDataLst>
          </p:nvPr>
        </p:nvSpPr>
        <p:spPr>
          <a:xfrm>
            <a:off x="3441781" y="2032965"/>
            <a:ext cx="1283969" cy="57658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字号：28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200" dirty="0"/>
          </a:p>
          <a:p>
            <a:pPr marL="12700" algn="l" rtl="0" eaLnBrk="0">
              <a:lnSpc>
                <a:spcPct val="90000"/>
              </a:lnSpc>
              <a:spcBef>
                <a:spcPts val="7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</a:t>
            </a:r>
            <a:endParaRPr lang="en-US" altLang="en-US" sz="1200" dirty="0"/>
          </a:p>
          <a:p>
            <a:pPr marL="12700" algn="l" rtl="0" eaLnBrk="0">
              <a:lnSpc>
                <a:spcPct val="90000"/>
              </a:lnSpc>
              <a:spcBef>
                <a:spcPts val="120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endParaRPr lang="en-US" altLang="en-US" sz="1200" dirty="0"/>
          </a:p>
        </p:txBody>
      </p:sp>
      <p:sp>
        <p:nvSpPr>
          <p:cNvPr id="1874" name="textbox 1874"/>
          <p:cNvSpPr/>
          <p:nvPr>
            <p:custDataLst>
              <p:tags r:id="rId42"/>
            </p:custDataLst>
          </p:nvPr>
        </p:nvSpPr>
        <p:spPr>
          <a:xfrm>
            <a:off x="3602441" y="5019395"/>
            <a:ext cx="1309369" cy="47053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</a:t>
            </a:r>
            <a:endParaRPr lang="en-US" altLang="en-US" sz="1200" dirty="0"/>
          </a:p>
          <a:p>
            <a:pPr algn="l" rtl="0" eaLnBrk="0">
              <a:lnSpc>
                <a:spcPct val="108000"/>
              </a:lnSpc>
            </a:pPr>
            <a:endParaRPr lang="en-US" altLang="en-US" sz="700" dirty="0"/>
          </a:p>
          <a:p>
            <a:pPr marL="12700" algn="l" rtl="0" eaLnBrk="0">
              <a:lnSpc>
                <a:spcPct val="90000"/>
              </a:lnSpc>
              <a:spcBef>
                <a:spcPts val="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#FAA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endParaRPr lang="en-US" altLang="en-US" sz="1200" dirty="0"/>
          </a:p>
        </p:txBody>
      </p:sp>
      <p:pic>
        <p:nvPicPr>
          <p:cNvPr id="1875" name="picture 1875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 rot="21600000">
            <a:off x="2652876" y="1952088"/>
            <a:ext cx="798557" cy="382167"/>
          </a:xfrm>
          <a:prstGeom prst="rect">
            <a:avLst/>
          </a:prstGeom>
        </p:spPr>
      </p:pic>
      <p:pic>
        <p:nvPicPr>
          <p:cNvPr id="1876" name="picture 1876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 rot="21600000">
            <a:off x="1986309" y="4436772"/>
            <a:ext cx="443580" cy="432170"/>
          </a:xfrm>
          <a:prstGeom prst="rect">
            <a:avLst/>
          </a:prstGeom>
        </p:spPr>
      </p:pic>
      <p:sp>
        <p:nvSpPr>
          <p:cNvPr id="1877" name="textbox 1877"/>
          <p:cNvSpPr/>
          <p:nvPr>
            <p:custDataLst>
              <p:tags r:id="rId47"/>
            </p:custDataLst>
          </p:nvPr>
        </p:nvSpPr>
        <p:spPr>
          <a:xfrm>
            <a:off x="6666349" y="2090267"/>
            <a:ext cx="1287144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#0071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</a:t>
            </a:r>
            <a:endParaRPr lang="en-US" altLang="en-US" sz="1200" dirty="0"/>
          </a:p>
        </p:txBody>
      </p:sp>
      <p:sp>
        <p:nvSpPr>
          <p:cNvPr id="1879" name="textbox 1879"/>
          <p:cNvSpPr/>
          <p:nvPr>
            <p:custDataLst>
              <p:tags r:id="rId48"/>
            </p:custDataLst>
          </p:nvPr>
        </p:nvSpPr>
        <p:spPr>
          <a:xfrm>
            <a:off x="1759319" y="3404564"/>
            <a:ext cx="87376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1880" name="textbox 1880"/>
          <p:cNvSpPr/>
          <p:nvPr>
            <p:custDataLst>
              <p:tags r:id="rId49"/>
            </p:custDataLst>
          </p:nvPr>
        </p:nvSpPr>
        <p:spPr>
          <a:xfrm>
            <a:off x="9199359" y="1107160"/>
            <a:ext cx="735330" cy="2152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禁用状</a:t>
            </a:r>
            <a:r>
              <a:rPr sz="13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endParaRPr lang="en-US" altLang="en-US" sz="1300" dirty="0"/>
          </a:p>
        </p:txBody>
      </p:sp>
      <p:sp>
        <p:nvSpPr>
          <p:cNvPr id="1881" name="textbox 1881"/>
          <p:cNvSpPr/>
          <p:nvPr>
            <p:custDataLst>
              <p:tags r:id="rId50"/>
            </p:custDataLst>
          </p:nvPr>
        </p:nvSpPr>
        <p:spPr>
          <a:xfrm>
            <a:off x="2325164" y="1107160"/>
            <a:ext cx="734694" cy="2146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默认状</a:t>
            </a:r>
            <a:r>
              <a:rPr sz="13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endParaRPr lang="en-US" altLang="en-US" sz="1300" dirty="0"/>
          </a:p>
        </p:txBody>
      </p:sp>
      <p:sp>
        <p:nvSpPr>
          <p:cNvPr id="1882" name="textbox 1882"/>
          <p:cNvSpPr/>
          <p:nvPr>
            <p:custDataLst>
              <p:tags r:id="rId51"/>
            </p:custDataLst>
          </p:nvPr>
        </p:nvSpPr>
        <p:spPr>
          <a:xfrm>
            <a:off x="5762706" y="1106804"/>
            <a:ext cx="734694" cy="2152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按下状</a:t>
            </a:r>
            <a:r>
              <a:rPr sz="13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endParaRPr lang="en-US" altLang="en-US" sz="1300" dirty="0"/>
          </a:p>
        </p:txBody>
      </p:sp>
      <p:pic>
        <p:nvPicPr>
          <p:cNvPr id="1883" name="picture 1883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53"/>
          <a:stretch>
            <a:fillRect/>
          </a:stretch>
        </p:blipFill>
        <p:spPr>
          <a:xfrm rot="21600000">
            <a:off x="9381579" y="5443959"/>
            <a:ext cx="342532" cy="211856"/>
          </a:xfrm>
          <a:prstGeom prst="rect">
            <a:avLst/>
          </a:prstGeom>
        </p:spPr>
      </p:pic>
      <p:sp>
        <p:nvSpPr>
          <p:cNvPr id="1884" name="textbox 1884"/>
          <p:cNvSpPr/>
          <p:nvPr>
            <p:custDataLst>
              <p:tags r:id="rId54"/>
            </p:custDataLst>
          </p:nvPr>
        </p:nvSpPr>
        <p:spPr>
          <a:xfrm>
            <a:off x="1104904" y="2916885"/>
            <a:ext cx="36830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98p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pic>
        <p:nvPicPr>
          <p:cNvPr id="1885" name="picture 1885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6"/>
          <a:stretch>
            <a:fillRect/>
          </a:stretch>
        </p:blipFill>
        <p:spPr>
          <a:xfrm rot="21600000">
            <a:off x="9527961" y="4079736"/>
            <a:ext cx="342533" cy="176189"/>
          </a:xfrm>
          <a:prstGeom prst="rect">
            <a:avLst/>
          </a:prstGeom>
        </p:spPr>
      </p:pic>
      <p:sp>
        <p:nvSpPr>
          <p:cNvPr id="1886" name="path"/>
          <p:cNvSpPr/>
          <p:nvPr>
            <p:custDataLst>
              <p:tags r:id="rId57"/>
            </p:custDataLst>
          </p:nvPr>
        </p:nvSpPr>
        <p:spPr>
          <a:xfrm>
            <a:off x="2184213" y="2903664"/>
            <a:ext cx="213922" cy="213922"/>
          </a:xfrm>
          <a:custGeom>
            <a:avLst/>
            <a:gdLst/>
            <a:ahLst/>
            <a:cxnLst/>
            <a:rect l="0" t="0" r="0" b="0"/>
            <a:pathLst>
              <a:path w="336" h="336">
                <a:moveTo>
                  <a:pt x="10" y="10"/>
                </a:moveTo>
                <a:lnTo>
                  <a:pt x="326" y="10"/>
                </a:lnTo>
                <a:lnTo>
                  <a:pt x="326" y="326"/>
                </a:lnTo>
                <a:lnTo>
                  <a:pt x="10" y="326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887" name="picture 1887"/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59"/>
          <a:stretch>
            <a:fillRect/>
          </a:stretch>
        </p:blipFill>
        <p:spPr>
          <a:xfrm rot="21600000">
            <a:off x="1489397" y="2786140"/>
            <a:ext cx="76200" cy="503057"/>
          </a:xfrm>
          <a:prstGeom prst="rect">
            <a:avLst/>
          </a:prstGeom>
        </p:spPr>
      </p:pic>
      <p:pic>
        <p:nvPicPr>
          <p:cNvPr id="1888" name="picture 1888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61"/>
          <a:stretch>
            <a:fillRect/>
          </a:stretch>
        </p:blipFill>
        <p:spPr>
          <a:xfrm rot="21600000">
            <a:off x="2259426" y="3079487"/>
            <a:ext cx="76200" cy="299572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62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63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89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8410251" y="3193141"/>
            <a:ext cx="2879999" cy="2229181"/>
          </a:xfrm>
          <a:prstGeom prst="rect">
            <a:avLst/>
          </a:prstGeom>
        </p:spPr>
      </p:pic>
      <p:pic>
        <p:nvPicPr>
          <p:cNvPr id="1891" name="picture 189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4658420" y="3193141"/>
            <a:ext cx="2879999" cy="2229181"/>
          </a:xfrm>
          <a:prstGeom prst="rect">
            <a:avLst/>
          </a:prstGeom>
        </p:spPr>
      </p:pic>
      <p:pic>
        <p:nvPicPr>
          <p:cNvPr id="1892" name="picture 189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906589" y="3193141"/>
            <a:ext cx="2879999" cy="2229181"/>
          </a:xfrm>
          <a:prstGeom prst="rect">
            <a:avLst/>
          </a:prstGeom>
        </p:spPr>
      </p:pic>
      <p:sp>
        <p:nvSpPr>
          <p:cNvPr id="1895" name="textbox 1895"/>
          <p:cNvSpPr/>
          <p:nvPr>
            <p:custDataLst>
              <p:tags r:id="rId7"/>
            </p:custDataLst>
          </p:nvPr>
        </p:nvSpPr>
        <p:spPr>
          <a:xfrm>
            <a:off x="894715" y="1383030"/>
            <a:ext cx="10742295" cy="15748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lang="zh-CN" sz="13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对话框</a:t>
            </a:r>
            <a:r>
              <a:rPr sz="13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使用场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景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298450" indent="-273685" algn="l" rtl="0" eaLnBrk="0">
              <a:lnSpc>
                <a:spcPct val="134000"/>
              </a:lnSpc>
              <a:spcBef>
                <a:spcPts val="390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为避免用户进行误操作，或操作带来的后果需要确认时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要弹出对话框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15000"/>
              </a:lnSpc>
            </a:pPr>
            <a:endParaRPr lang="en-US" altLang="en-US" sz="600" dirty="0"/>
          </a:p>
          <a:p>
            <a:pPr marL="298450" indent="-273050" algn="l" rtl="0" eaLnBrk="0">
              <a:lnSpc>
                <a:spcPct val="131000"/>
              </a:lnSpc>
              <a:spcBef>
                <a:spcPts val="5"/>
              </a:spcBef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审批的内容需要退回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，通常需要录入退回理由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，一般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框的形式表现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300" spc="0" dirty="0">
              <a:solidFill>
                <a:srgbClr val="20386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8450" indent="-273050" algn="l" rtl="0" eaLnBrk="0">
              <a:lnSpc>
                <a:spcPct val="131000"/>
              </a:lnSpc>
              <a:spcBef>
                <a:spcPts val="5"/>
              </a:spcBef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  <a:sym typeface="+mn-ea"/>
              </a:rPr>
              <a:t>Ø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对话框两个按钮时 ，主要操作按钮在右 ( 即用户的期望性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操</a:t>
            </a:r>
            <a:r>
              <a:rPr sz="13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300" spc="1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作)； 取消操作按钮在左 (一般指取消或关闭提示框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r>
              <a:rPr sz="13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en-US" sz="1300" dirty="0"/>
          </a:p>
        </p:txBody>
      </p:sp>
      <p:sp>
        <p:nvSpPr>
          <p:cNvPr id="1902" name="textbox 1902"/>
          <p:cNvSpPr/>
          <p:nvPr>
            <p:custDataLst>
              <p:tags r:id="rId8"/>
            </p:custDataLst>
          </p:nvPr>
        </p:nvSpPr>
        <p:spPr>
          <a:xfrm>
            <a:off x="5444764" y="5519165"/>
            <a:ext cx="1309369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话框-建议样式二</a:t>
            </a:r>
            <a:endParaRPr lang="en-US" altLang="en-US" sz="1200" dirty="0"/>
          </a:p>
        </p:txBody>
      </p:sp>
      <p:sp>
        <p:nvSpPr>
          <p:cNvPr id="1903" name="textbox 1903"/>
          <p:cNvSpPr/>
          <p:nvPr>
            <p:custDataLst>
              <p:tags r:id="rId9"/>
            </p:custDataLst>
          </p:nvPr>
        </p:nvSpPr>
        <p:spPr>
          <a:xfrm>
            <a:off x="1685762" y="5516117"/>
            <a:ext cx="1309369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话框-建议样式一</a:t>
            </a:r>
            <a:endParaRPr lang="en-US" altLang="en-US" sz="1200" dirty="0"/>
          </a:p>
        </p:txBody>
      </p:sp>
      <p:sp>
        <p:nvSpPr>
          <p:cNvPr id="1904" name="textbox 1904"/>
          <p:cNvSpPr/>
          <p:nvPr>
            <p:custDataLst>
              <p:tags r:id="rId10"/>
            </p:custDataLst>
          </p:nvPr>
        </p:nvSpPr>
        <p:spPr>
          <a:xfrm>
            <a:off x="9196595" y="5516117"/>
            <a:ext cx="1309369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话框-建议样式三</a:t>
            </a:r>
            <a:endParaRPr lang="en-US" altLang="en-US" sz="1200" dirty="0"/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33" name="picture 19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3560705" y="1550390"/>
            <a:ext cx="5073507" cy="3922394"/>
          </a:xfrm>
          <a:prstGeom prst="rect">
            <a:avLst/>
          </a:prstGeom>
        </p:spPr>
      </p:pic>
      <p:pic>
        <p:nvPicPr>
          <p:cNvPr id="1934" name="picture 19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212392" y="4259239"/>
            <a:ext cx="731116" cy="318322"/>
          </a:xfrm>
          <a:prstGeom prst="rect">
            <a:avLst/>
          </a:prstGeom>
        </p:spPr>
      </p:pic>
      <p:pic>
        <p:nvPicPr>
          <p:cNvPr id="1935" name="picture 193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8371661" y="1962776"/>
            <a:ext cx="616660" cy="318108"/>
          </a:xfrm>
          <a:prstGeom prst="rect">
            <a:avLst/>
          </a:prstGeom>
        </p:spPr>
      </p:pic>
      <p:pic>
        <p:nvPicPr>
          <p:cNvPr id="1936" name="picture 19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7793934" y="4611370"/>
            <a:ext cx="1141169" cy="261507"/>
          </a:xfrm>
          <a:prstGeom prst="rect">
            <a:avLst/>
          </a:prstGeom>
        </p:spPr>
      </p:pic>
      <p:pic>
        <p:nvPicPr>
          <p:cNvPr id="1937" name="picture 193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3212392" y="3062767"/>
            <a:ext cx="602999" cy="76200"/>
          </a:xfrm>
          <a:prstGeom prst="rect">
            <a:avLst/>
          </a:prstGeom>
        </p:spPr>
      </p:pic>
      <p:pic>
        <p:nvPicPr>
          <p:cNvPr id="1938" name="picture 19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7793934" y="3849742"/>
            <a:ext cx="1169730" cy="136488"/>
          </a:xfrm>
          <a:prstGeom prst="rect">
            <a:avLst/>
          </a:prstGeom>
        </p:spPr>
      </p:pic>
      <p:pic>
        <p:nvPicPr>
          <p:cNvPr id="1939" name="picture 19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6057900" y="4263208"/>
            <a:ext cx="258815" cy="1491589"/>
          </a:xfrm>
          <a:prstGeom prst="rect">
            <a:avLst/>
          </a:prstGeom>
        </p:spPr>
      </p:pic>
      <p:pic>
        <p:nvPicPr>
          <p:cNvPr id="1940" name="picture 194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8092365" y="3577798"/>
            <a:ext cx="873815" cy="229420"/>
          </a:xfrm>
          <a:prstGeom prst="rect">
            <a:avLst/>
          </a:prstGeom>
        </p:spPr>
      </p:pic>
      <p:pic>
        <p:nvPicPr>
          <p:cNvPr id="1941" name="picture 194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8617900" y="3035414"/>
            <a:ext cx="334008" cy="76200"/>
          </a:xfrm>
          <a:prstGeom prst="rect">
            <a:avLst/>
          </a:prstGeom>
        </p:spPr>
      </p:pic>
      <p:pic>
        <p:nvPicPr>
          <p:cNvPr id="1942" name="picture 194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3212392" y="3817162"/>
            <a:ext cx="386412" cy="76200"/>
          </a:xfrm>
          <a:prstGeom prst="rect">
            <a:avLst/>
          </a:prstGeom>
        </p:spPr>
      </p:pic>
      <p:pic>
        <p:nvPicPr>
          <p:cNvPr id="1943" name="picture 194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8385288" y="4242381"/>
            <a:ext cx="549815" cy="76200"/>
          </a:xfrm>
          <a:prstGeom prst="rect">
            <a:avLst/>
          </a:prstGeom>
        </p:spPr>
      </p:pic>
      <p:pic>
        <p:nvPicPr>
          <p:cNvPr id="1944" name="picture 194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3794222" y="4231622"/>
            <a:ext cx="216588" cy="76200"/>
          </a:xfrm>
          <a:prstGeom prst="rect">
            <a:avLst/>
          </a:prstGeom>
        </p:spPr>
      </p:pic>
      <p:sp>
        <p:nvSpPr>
          <p:cNvPr id="1946" name="textbox 1946"/>
          <p:cNvSpPr/>
          <p:nvPr>
            <p:custDataLst>
              <p:tags r:id="rId25"/>
            </p:custDataLst>
          </p:nvPr>
        </p:nvSpPr>
        <p:spPr>
          <a:xfrm>
            <a:off x="8925299" y="2962605"/>
            <a:ext cx="2606039" cy="201485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8575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对话框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距右边距：32px</a:t>
            </a:r>
            <a:endParaRPr lang="en-US" altLang="en-US" sz="1200" dirty="0"/>
          </a:p>
          <a:p>
            <a:pPr algn="l" rtl="0" eaLnBrk="0">
              <a:lnSpc>
                <a:spcPct val="174000"/>
              </a:lnSpc>
            </a:pPr>
            <a:endParaRPr lang="en-US" altLang="en-US" sz="1000" dirty="0"/>
          </a:p>
          <a:p>
            <a:pPr marL="41910" algn="l" rtl="0" eaLnBrk="0">
              <a:lnSpc>
                <a:spcPts val="1550"/>
              </a:lnSpc>
              <a:spcBef>
                <a:spcPts val="37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分割线：1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2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marL="41910" algn="l" rtl="0" eaLnBrk="0">
              <a:lnSpc>
                <a:spcPts val="1550"/>
              </a:lnSpc>
              <a:spcBef>
                <a:spcPts val="37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上边距：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32px</a:t>
            </a:r>
            <a:endParaRPr lang="en-US" altLang="en-US" sz="1200" dirty="0"/>
          </a:p>
          <a:p>
            <a:pPr marL="12700" algn="l" rtl="0" eaLnBrk="0">
              <a:lnSpc>
                <a:spcPts val="1550"/>
              </a:lnSpc>
              <a:spcBef>
                <a:spcPts val="82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300" dirty="0"/>
          </a:p>
          <a:p>
            <a:pPr marL="13335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下边距：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32px</a:t>
            </a:r>
            <a:endParaRPr lang="en-US" altLang="en-US" sz="1200" dirty="0"/>
          </a:p>
        </p:txBody>
      </p:sp>
      <p:sp>
        <p:nvSpPr>
          <p:cNvPr id="1947" name="textbox 1947"/>
          <p:cNvSpPr/>
          <p:nvPr>
            <p:custDataLst>
              <p:tags r:id="rId26"/>
            </p:custDataLst>
          </p:nvPr>
        </p:nvSpPr>
        <p:spPr>
          <a:xfrm>
            <a:off x="5472818" y="1097228"/>
            <a:ext cx="4792979" cy="10674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rtl="0" eaLnBrk="0">
              <a:lnSpc>
                <a:spcPts val="1470"/>
              </a:lnSpc>
            </a:pPr>
            <a:r>
              <a:rPr sz="11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字号：32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1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en-US" sz="1100" dirty="0"/>
          </a:p>
          <a:p>
            <a:pPr marL="12700" algn="l" rtl="0" eaLnBrk="0">
              <a:lnSpc>
                <a:spcPts val="1470"/>
              </a:lnSpc>
            </a:pP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</a:t>
            </a:r>
            <a:r>
              <a:rPr sz="11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100" dirty="0"/>
          </a:p>
          <a:p>
            <a:pPr algn="l" rtl="0" eaLnBrk="0">
              <a:lnSpc>
                <a:spcPct val="162000"/>
              </a:lnSpc>
            </a:pPr>
            <a:endParaRPr lang="en-US" altLang="en-US" sz="1000" dirty="0"/>
          </a:p>
          <a:p>
            <a:pPr marL="3597910" algn="l" rtl="0" eaLnBrk="0">
              <a:lnSpc>
                <a:spcPts val="1550"/>
              </a:lnSpc>
              <a:spcBef>
                <a:spcPts val="370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圆角：8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  <a:p>
            <a:pPr algn="r" rtl="0" eaLnBrk="0">
              <a:lnSpc>
                <a:spcPct val="90000"/>
              </a:lnSpc>
              <a:spcBef>
                <a:spcPts val="100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</a:t>
            </a:r>
            <a:endParaRPr lang="en-US" altLang="en-US" sz="1200" dirty="0"/>
          </a:p>
        </p:txBody>
      </p:sp>
      <p:sp>
        <p:nvSpPr>
          <p:cNvPr id="1954" name="textbox 1954"/>
          <p:cNvSpPr/>
          <p:nvPr>
            <p:custDataLst>
              <p:tags r:id="rId27"/>
            </p:custDataLst>
          </p:nvPr>
        </p:nvSpPr>
        <p:spPr>
          <a:xfrm>
            <a:off x="1631936" y="3733749"/>
            <a:ext cx="159258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对话框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距左边距：32px</a:t>
            </a:r>
            <a:endParaRPr lang="en-US" altLang="en-US" sz="1200" dirty="0"/>
          </a:p>
        </p:txBody>
      </p:sp>
      <p:sp>
        <p:nvSpPr>
          <p:cNvPr id="1955" name="textbox 1955"/>
          <p:cNvSpPr/>
          <p:nvPr>
            <p:custDataLst>
              <p:tags r:id="rId28"/>
            </p:custDataLst>
          </p:nvPr>
        </p:nvSpPr>
        <p:spPr>
          <a:xfrm>
            <a:off x="1695507" y="2993085"/>
            <a:ext cx="152908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对话框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总高度：370px</a:t>
            </a:r>
            <a:endParaRPr lang="en-US" altLang="en-US" sz="1200" dirty="0"/>
          </a:p>
        </p:txBody>
      </p:sp>
      <p:sp>
        <p:nvSpPr>
          <p:cNvPr id="1957" name="textbox 1957"/>
          <p:cNvSpPr/>
          <p:nvPr>
            <p:custDataLst>
              <p:tags r:id="rId29"/>
            </p:custDataLst>
          </p:nvPr>
        </p:nvSpPr>
        <p:spPr>
          <a:xfrm>
            <a:off x="6343787" y="5638748"/>
            <a:ext cx="113538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按钮间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距：32px</a:t>
            </a:r>
            <a:endParaRPr lang="en-US" altLang="en-US" sz="1200" dirty="0"/>
          </a:p>
        </p:txBody>
      </p:sp>
      <p:sp>
        <p:nvSpPr>
          <p:cNvPr id="1958" name="textbox 1958"/>
          <p:cNvSpPr/>
          <p:nvPr>
            <p:custDataLst>
              <p:tags r:id="rId30"/>
            </p:custDataLst>
          </p:nvPr>
        </p:nvSpPr>
        <p:spPr>
          <a:xfrm>
            <a:off x="2240335" y="4459173"/>
            <a:ext cx="98361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</p:txBody>
      </p:sp>
      <p:sp>
        <p:nvSpPr>
          <p:cNvPr id="14" name="文本框 13"/>
          <p:cNvSpPr txBox="1"/>
          <p:nvPr>
            <p:custDataLst>
              <p:tags r:id="rId3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3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3534410" y="1597964"/>
            <a:ext cx="2504440" cy="4081476"/>
            <a:chOff x="5622" y="2770"/>
            <a:chExt cx="3944" cy="6302"/>
          </a:xfrm>
          <a:effectLst>
            <a:outerShdw blurRad="228600" algn="ctr" rotWithShape="0">
              <a:schemeClr val="bg1">
                <a:alpha val="18000"/>
              </a:schemeClr>
            </a:outerShdw>
          </a:effectLst>
        </p:grpSpPr>
        <p:sp>
          <p:nvSpPr>
            <p:cNvPr id="6" name="圆角矩形 5"/>
            <p:cNvSpPr/>
            <p:nvPr>
              <p:custDataLst>
                <p:tags r:id="rId1"/>
              </p:custDataLst>
            </p:nvPr>
          </p:nvSpPr>
          <p:spPr>
            <a:xfrm>
              <a:off x="5622" y="2770"/>
              <a:ext cx="3944" cy="6302"/>
            </a:xfrm>
            <a:prstGeom prst="roundRect">
              <a:avLst>
                <a:gd name="adj" fmla="val 6135"/>
              </a:avLst>
            </a:prstGeom>
            <a:solidFill>
              <a:srgbClr val="D3E8FF">
                <a:alpha val="3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同侧圆角矩形 20"/>
            <p:cNvSpPr/>
            <p:nvPr>
              <p:custDataLst>
                <p:tags r:id="rId2"/>
              </p:custDataLst>
            </p:nvPr>
          </p:nvSpPr>
          <p:spPr>
            <a:xfrm flipV="1">
              <a:off x="5623" y="8987"/>
              <a:ext cx="3943" cy="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>
              <p:custDataLst>
                <p:tags r:id="rId3"/>
              </p:custDataLst>
            </p:nvPr>
          </p:nvSpPr>
          <p:spPr>
            <a:xfrm flipV="1">
              <a:off x="7466" y="3208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3" name="文本框 62"/>
          <p:cNvSpPr txBox="1"/>
          <p:nvPr>
            <p:custDataLst>
              <p:tags r:id="rId4"/>
            </p:custDataLst>
          </p:nvPr>
        </p:nvSpPr>
        <p:spPr>
          <a:xfrm>
            <a:off x="3771265" y="2922270"/>
            <a:ext cx="203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400" b="1" dirty="0"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</a:t>
            </a:r>
            <a:r>
              <a:rPr lang="zh-CN" sz="2400" b="1" dirty="0"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</a:t>
            </a:r>
            <a:endParaRPr lang="zh-CN" altLang="en-US" sz="2400" b="1" dirty="0">
              <a:solidFill>
                <a:srgbClr val="007FC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254115" y="1597964"/>
            <a:ext cx="2504440" cy="4081476"/>
            <a:chOff x="9905" y="2770"/>
            <a:chExt cx="3944" cy="6302"/>
          </a:xfrm>
          <a:effectLst>
            <a:outerShdw blurRad="228600" algn="ctr" rotWithShape="0">
              <a:schemeClr val="bg1">
                <a:alpha val="18000"/>
              </a:schemeClr>
            </a:outerShdw>
          </a:effectLst>
        </p:grpSpPr>
        <p:sp>
          <p:nvSpPr>
            <p:cNvPr id="7" name="圆角矩形 6"/>
            <p:cNvSpPr/>
            <p:nvPr>
              <p:custDataLst>
                <p:tags r:id="rId5"/>
              </p:custDataLst>
            </p:nvPr>
          </p:nvSpPr>
          <p:spPr>
            <a:xfrm>
              <a:off x="9905" y="2770"/>
              <a:ext cx="3944" cy="6302"/>
            </a:xfrm>
            <a:prstGeom prst="roundRect">
              <a:avLst>
                <a:gd name="adj" fmla="val 6135"/>
              </a:avLst>
            </a:prstGeom>
            <a:solidFill>
              <a:srgbClr val="D3E8FF">
                <a:alpha val="3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同侧圆角矩形 23"/>
            <p:cNvSpPr/>
            <p:nvPr>
              <p:custDataLst>
                <p:tags r:id="rId6"/>
              </p:custDataLst>
            </p:nvPr>
          </p:nvSpPr>
          <p:spPr>
            <a:xfrm flipV="1">
              <a:off x="9906" y="8987"/>
              <a:ext cx="3943" cy="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>
              <p:custDataLst>
                <p:tags r:id="rId7"/>
              </p:custDataLst>
            </p:nvPr>
          </p:nvSpPr>
          <p:spPr>
            <a:xfrm flipV="1">
              <a:off x="11748" y="3209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4" name="文本框 63"/>
          <p:cNvSpPr txBox="1"/>
          <p:nvPr>
            <p:custDataLst>
              <p:tags r:id="rId8"/>
            </p:custDataLst>
          </p:nvPr>
        </p:nvSpPr>
        <p:spPr>
          <a:xfrm>
            <a:off x="6490970" y="2922270"/>
            <a:ext cx="203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400" b="1" dirty="0"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对团队</a:t>
            </a:r>
            <a:endParaRPr lang="zh-CN" altLang="en-US" sz="2400" b="1" dirty="0">
              <a:solidFill>
                <a:srgbClr val="007FC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973820" y="1597964"/>
            <a:ext cx="2504440" cy="4081476"/>
            <a:chOff x="14188" y="2770"/>
            <a:chExt cx="3944" cy="6302"/>
          </a:xfrm>
          <a:effectLst>
            <a:outerShdw blurRad="228600" algn="ctr" rotWithShape="0">
              <a:schemeClr val="bg1">
                <a:alpha val="18000"/>
              </a:schemeClr>
            </a:outerShdw>
          </a:effectLst>
        </p:grpSpPr>
        <p:sp>
          <p:nvSpPr>
            <p:cNvPr id="11" name="圆角矩形 10"/>
            <p:cNvSpPr/>
            <p:nvPr>
              <p:custDataLst>
                <p:tags r:id="rId9"/>
              </p:custDataLst>
            </p:nvPr>
          </p:nvSpPr>
          <p:spPr>
            <a:xfrm>
              <a:off x="14188" y="2770"/>
              <a:ext cx="3944" cy="6302"/>
            </a:xfrm>
            <a:prstGeom prst="roundRect">
              <a:avLst>
                <a:gd name="adj" fmla="val 6135"/>
              </a:avLst>
            </a:prstGeom>
            <a:solidFill>
              <a:srgbClr val="D3E8FF">
                <a:alpha val="3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同侧圆角矩形 26"/>
            <p:cNvSpPr/>
            <p:nvPr>
              <p:custDataLst>
                <p:tags r:id="rId10"/>
              </p:custDataLst>
            </p:nvPr>
          </p:nvSpPr>
          <p:spPr>
            <a:xfrm flipV="1">
              <a:off x="14188" y="8987"/>
              <a:ext cx="3943" cy="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>
              <p:custDataLst>
                <p:tags r:id="rId11"/>
              </p:custDataLst>
            </p:nvPr>
          </p:nvSpPr>
          <p:spPr>
            <a:xfrm flipV="1">
              <a:off x="16030" y="3210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5" name="文本框 64"/>
          <p:cNvSpPr txBox="1"/>
          <p:nvPr>
            <p:custDataLst>
              <p:tags r:id="rId12"/>
            </p:custDataLst>
          </p:nvPr>
        </p:nvSpPr>
        <p:spPr>
          <a:xfrm>
            <a:off x="9210675" y="2922270"/>
            <a:ext cx="203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400" b="1" dirty="0"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</a:t>
            </a:r>
            <a:r>
              <a:rPr lang="zh-CN" sz="2400" b="1" dirty="0"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业主</a:t>
            </a:r>
            <a:endParaRPr lang="zh-CN" altLang="en-US" sz="2400" b="1" dirty="0">
              <a:solidFill>
                <a:srgbClr val="007FC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14705" y="1597964"/>
            <a:ext cx="2504440" cy="4081476"/>
            <a:chOff x="1339" y="2770"/>
            <a:chExt cx="3944" cy="6302"/>
          </a:xfrm>
          <a:effectLst>
            <a:outerShdw blurRad="228600" algn="ctr" rotWithShape="0">
              <a:schemeClr val="bg1">
                <a:alpha val="18000"/>
              </a:schemeClr>
            </a:outerShdw>
          </a:effectLst>
        </p:grpSpPr>
        <p:sp>
          <p:nvSpPr>
            <p:cNvPr id="9" name="圆角矩形 8"/>
            <p:cNvSpPr/>
            <p:nvPr>
              <p:custDataLst>
                <p:tags r:id="rId13"/>
              </p:custDataLst>
            </p:nvPr>
          </p:nvSpPr>
          <p:spPr>
            <a:xfrm>
              <a:off x="1339" y="2770"/>
              <a:ext cx="3944" cy="6302"/>
            </a:xfrm>
            <a:prstGeom prst="roundRect">
              <a:avLst>
                <a:gd name="adj" fmla="val 6135"/>
              </a:avLst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同侧圆角矩形 16"/>
            <p:cNvSpPr/>
            <p:nvPr>
              <p:custDataLst>
                <p:tags r:id="rId14"/>
              </p:custDataLst>
            </p:nvPr>
          </p:nvSpPr>
          <p:spPr>
            <a:xfrm flipV="1">
              <a:off x="1340" y="8987"/>
              <a:ext cx="3943" cy="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>
              <p:custDataLst>
                <p:tags r:id="rId15"/>
              </p:custDataLst>
            </p:nvPr>
          </p:nvSpPr>
          <p:spPr>
            <a:xfrm flipV="1">
              <a:off x="3182" y="3208"/>
              <a:ext cx="257" cy="119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97000">
                  <a:schemeClr val="accent1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>
            <p:custDataLst>
              <p:tags r:id="rId16"/>
            </p:custDataLst>
          </p:nvPr>
        </p:nvSpPr>
        <p:spPr>
          <a:xfrm>
            <a:off x="969010" y="3425190"/>
            <a:ext cx="2200275" cy="1769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30000"/>
              </a:lnSpc>
            </a:pPr>
            <a:r>
              <a:rPr sz="12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在项目完成第一版较为稳定的版本时，着手制定设计标准，统一公司视觉设计规范及某些特定交互设计规范。同一个项目会有多个设计师的参与，规范化的设计语言，避免因设计控件混乱而影响设计输出</a:t>
            </a:r>
            <a:endParaRPr lang="zh-CN" altLang="en-US" sz="1200" dirty="0">
              <a:solidFill>
                <a:srgbClr val="20386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17"/>
            </p:custDataLst>
          </p:nvPr>
        </p:nvSpPr>
        <p:spPr>
          <a:xfrm>
            <a:off x="1051560" y="2922270"/>
            <a:ext cx="203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2400" b="1" dirty="0"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对产品</a:t>
            </a:r>
            <a:endParaRPr lang="zh-CN" altLang="en-US" sz="2400" b="1" dirty="0">
              <a:solidFill>
                <a:srgbClr val="007FC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8"/>
            </p:custDataLst>
          </p:nvPr>
        </p:nvSpPr>
        <p:spPr>
          <a:xfrm>
            <a:off x="3686810" y="3426460"/>
            <a:ext cx="2200275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30000"/>
              </a:lnSpc>
            </a:pPr>
            <a:r>
              <a:rPr sz="12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组件化同类元素，提高工作效率，建立公司产品的组件库，以便不同项目的复用及设计延展；在同一个项目中也能更好的把控该项目的视觉规范，提高效率</a:t>
            </a:r>
            <a:endParaRPr lang="zh-CN" altLang="en-US" sz="1200" dirty="0">
              <a:solidFill>
                <a:srgbClr val="20386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9"/>
            </p:custDataLst>
          </p:nvPr>
        </p:nvSpPr>
        <p:spPr>
          <a:xfrm>
            <a:off x="6404610" y="3427730"/>
            <a:ext cx="2200275" cy="1769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30000"/>
              </a:lnSpc>
            </a:pPr>
            <a:r>
              <a:rPr sz="12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设计规范的制定，规范了设计团队的输出，同时方便了与开发团队的交接和协作。通过设计规范的制定，前端实现也能拥有一套可供复用和扩展的组件库，助力上下游交接及团队协作</a:t>
            </a:r>
            <a:endParaRPr lang="zh-CN" altLang="en-US" sz="1200" dirty="0">
              <a:solidFill>
                <a:srgbClr val="20386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0"/>
            </p:custDataLst>
          </p:nvPr>
        </p:nvSpPr>
        <p:spPr>
          <a:xfrm>
            <a:off x="9122410" y="3429000"/>
            <a:ext cx="2200275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30000"/>
              </a:lnSpc>
            </a:pPr>
            <a:r>
              <a:rPr sz="12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制定设计规范的同时需要考虑设计延展性，为不同客户的定制化需求提供更高效的输出。同时在进行产品迭代时，设计规范的组件化调整也大大提高了工作效率</a:t>
            </a:r>
            <a:endParaRPr lang="zh-CN" altLang="en-US" sz="1200" dirty="0">
              <a:solidFill>
                <a:srgbClr val="203864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 descr="产品 (1)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75130" y="2044700"/>
            <a:ext cx="782320" cy="782320"/>
          </a:xfrm>
          <a:prstGeom prst="rect">
            <a:avLst/>
          </a:prstGeom>
          <a:effectLst>
            <a:outerShdw blurRad="355600" dist="38100" dir="5400000" algn="t" rotWithShape="0">
              <a:srgbClr val="288DFF">
                <a:alpha val="49000"/>
              </a:srgbClr>
            </a:outerShdw>
          </a:effectLst>
        </p:spPr>
      </p:pic>
      <p:pic>
        <p:nvPicPr>
          <p:cNvPr id="10" name="图片 9" descr="设计 (1)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39285" y="2128520"/>
            <a:ext cx="614680" cy="614680"/>
          </a:xfrm>
          <a:prstGeom prst="rect">
            <a:avLst/>
          </a:prstGeom>
          <a:effectLst>
            <a:outerShdw blurRad="177800" dist="38100" dir="5400000" algn="t" rotWithShape="0">
              <a:srgbClr val="3B97FF">
                <a:alpha val="40000"/>
              </a:srgbClr>
            </a:outerShdw>
          </a:effectLst>
        </p:spPr>
      </p:pic>
      <p:pic>
        <p:nvPicPr>
          <p:cNvPr id="13" name="图片 12" descr="团队 (2)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66610" y="2125980"/>
            <a:ext cx="695325" cy="695325"/>
          </a:xfrm>
          <a:prstGeom prst="rect">
            <a:avLst/>
          </a:prstGeom>
          <a:effectLst>
            <a:outerShdw blurRad="254000" dist="38100" dir="5400000" algn="t" rotWithShape="0">
              <a:srgbClr val="2E90FF">
                <a:alpha val="40000"/>
              </a:srgbClr>
            </a:outerShdw>
          </a:effectLst>
        </p:spPr>
      </p:pic>
      <p:pic>
        <p:nvPicPr>
          <p:cNvPr id="18" name="图片 17" descr="客户 (1)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890760" y="2105660"/>
            <a:ext cx="670560" cy="670560"/>
          </a:xfrm>
          <a:prstGeom prst="rect">
            <a:avLst/>
          </a:prstGeom>
          <a:effectLst>
            <a:outerShdw blurRad="508000" dist="38100" dir="5400000" algn="t" rotWithShape="0">
              <a:srgbClr val="3D98FF">
                <a:alpha val="40000"/>
              </a:srgbClr>
            </a:outerShdw>
          </a:effectLst>
        </p:spPr>
      </p:pic>
      <p:sp>
        <p:nvSpPr>
          <p:cNvPr id="19" name="文本框 18"/>
          <p:cNvSpPr txBox="1"/>
          <p:nvPr>
            <p:custDataLst>
              <p:tags r:id="rId29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概述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作用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30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60" name="textbox 1960"/>
          <p:cNvSpPr/>
          <p:nvPr>
            <p:custDataLst>
              <p:tags r:id="rId1"/>
            </p:custDataLst>
          </p:nvPr>
        </p:nvSpPr>
        <p:spPr>
          <a:xfrm>
            <a:off x="1114817" y="2578556"/>
            <a:ext cx="10398125" cy="30270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007745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主标题字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号：32px</a:t>
            </a:r>
            <a:endParaRPr lang="en-US" altLang="en-US" sz="1200" dirty="0"/>
          </a:p>
          <a:p>
            <a:pPr marL="12700" algn="l" rtl="0" eaLnBrk="0">
              <a:lnSpc>
                <a:spcPct val="90000"/>
              </a:lnSpc>
              <a:spcBef>
                <a:spcPts val="80"/>
              </a:spcBef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#颜色：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0.85)</a:t>
            </a:r>
            <a:endParaRPr lang="en-US" altLang="en-US" sz="12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853440" algn="l" rtl="0" eaLnBrk="0">
              <a:lnSpc>
                <a:spcPts val="1550"/>
              </a:lnSpc>
              <a:spcBef>
                <a:spcPts val="36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次级文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字字号：28px</a:t>
            </a:r>
            <a:endParaRPr lang="en-US" altLang="en-US" sz="1200" dirty="0"/>
          </a:p>
          <a:p>
            <a:pPr marL="12700" algn="l" rtl="0" eaLnBrk="0">
              <a:lnSpc>
                <a:spcPct val="90000"/>
              </a:lnSpc>
              <a:spcBef>
                <a:spcPts val="80"/>
              </a:spcBef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#颜色：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0.45)</a:t>
            </a:r>
            <a:endParaRPr lang="en-US" altLang="en-US" sz="1200" dirty="0"/>
          </a:p>
          <a:p>
            <a:pPr marL="7820025" algn="l" rtl="0" eaLnBrk="0">
              <a:lnSpc>
                <a:spcPts val="1550"/>
              </a:lnSpc>
              <a:spcBef>
                <a:spcPts val="19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对话框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距右边距：32px</a:t>
            </a:r>
            <a:endParaRPr lang="en-US" altLang="en-US" sz="1200" dirty="0"/>
          </a:p>
          <a:p>
            <a:pPr marL="511175" algn="l" rtl="0" eaLnBrk="0">
              <a:lnSpc>
                <a:spcPts val="1550"/>
              </a:lnSpc>
              <a:spcBef>
                <a:spcPts val="1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对话框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距左边距：32px</a:t>
            </a:r>
            <a:endParaRPr lang="en-US" altLang="en-US" sz="1200" dirty="0"/>
          </a:p>
          <a:p>
            <a:pPr algn="r" rtl="0" eaLnBrk="0">
              <a:lnSpc>
                <a:spcPts val="1550"/>
              </a:lnSpc>
              <a:spcBef>
                <a:spcPts val="90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分割线：1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2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marL="7833995" algn="l" rtl="0" eaLnBrk="0">
              <a:lnSpc>
                <a:spcPts val="1550"/>
              </a:lnSpc>
              <a:spcBef>
                <a:spcPts val="37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上边距：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32px</a:t>
            </a:r>
            <a:endParaRPr lang="en-US" altLang="en-US" sz="1200" dirty="0"/>
          </a:p>
          <a:p>
            <a:pPr marL="7804150" algn="l" rtl="0" eaLnBrk="0">
              <a:lnSpc>
                <a:spcPts val="1550"/>
              </a:lnSpc>
              <a:spcBef>
                <a:spcPts val="82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  <a:p>
            <a:pPr marL="1119505" algn="l" rtl="0" eaLnBrk="0">
              <a:lnSpc>
                <a:spcPts val="1550"/>
              </a:lnSpc>
              <a:spcBef>
                <a:spcPts val="18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  <a:p>
            <a:pPr algn="l" rtl="0" eaLnBrk="0">
              <a:lnSpc>
                <a:spcPct val="100000"/>
              </a:lnSpc>
            </a:pPr>
            <a:endParaRPr lang="en-US" altLang="en-US" sz="11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780542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下边距：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32px</a:t>
            </a:r>
            <a:endParaRPr lang="en-US" altLang="en-US" sz="1200" dirty="0"/>
          </a:p>
        </p:txBody>
      </p:sp>
      <p:pic>
        <p:nvPicPr>
          <p:cNvPr id="1961" name="picture 19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3543368" y="1606188"/>
            <a:ext cx="5067553" cy="3922394"/>
          </a:xfrm>
          <a:prstGeom prst="rect">
            <a:avLst/>
          </a:prstGeom>
        </p:spPr>
      </p:pic>
      <p:pic>
        <p:nvPicPr>
          <p:cNvPr id="1962" name="picture 196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21600000">
            <a:off x="3541850" y="1767555"/>
            <a:ext cx="450105" cy="3629113"/>
          </a:xfrm>
          <a:prstGeom prst="rect">
            <a:avLst/>
          </a:prstGeom>
        </p:spPr>
      </p:pic>
      <p:pic>
        <p:nvPicPr>
          <p:cNvPr id="1963" name="picture 196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8398771" y="3655095"/>
            <a:ext cx="216588" cy="76201"/>
          </a:xfrm>
          <a:prstGeom prst="rect">
            <a:avLst/>
          </a:prstGeom>
        </p:spPr>
      </p:pic>
      <p:sp>
        <p:nvSpPr>
          <p:cNvPr id="1964" name="path"/>
          <p:cNvSpPr/>
          <p:nvPr>
            <p:custDataLst>
              <p:tags r:id="rId8"/>
            </p:custDataLst>
          </p:nvPr>
        </p:nvSpPr>
        <p:spPr>
          <a:xfrm>
            <a:off x="5464972" y="2069855"/>
            <a:ext cx="1224733" cy="1224734"/>
          </a:xfrm>
          <a:custGeom>
            <a:avLst/>
            <a:gdLst/>
            <a:ahLst/>
            <a:cxnLst/>
            <a:rect l="0" t="0" r="0" b="0"/>
            <a:pathLst>
              <a:path w="1928" h="1928">
                <a:moveTo>
                  <a:pt x="10" y="10"/>
                </a:moveTo>
                <a:lnTo>
                  <a:pt x="1918" y="10"/>
                </a:lnTo>
                <a:lnTo>
                  <a:pt x="1918" y="1918"/>
                </a:lnTo>
                <a:lnTo>
                  <a:pt x="10" y="1918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965" name="picture 196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6203233" y="4050154"/>
            <a:ext cx="76201" cy="308449"/>
          </a:xfrm>
          <a:prstGeom prst="rect">
            <a:avLst/>
          </a:prstGeom>
        </p:spPr>
      </p:pic>
      <p:pic>
        <p:nvPicPr>
          <p:cNvPr id="1966" name="picture 196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6334331" y="1759935"/>
            <a:ext cx="76200" cy="308448"/>
          </a:xfrm>
          <a:prstGeom prst="rect">
            <a:avLst/>
          </a:prstGeom>
        </p:spPr>
      </p:pic>
      <p:pic>
        <p:nvPicPr>
          <p:cNvPr id="1967" name="picture 196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7775081" y="5156837"/>
            <a:ext cx="76200" cy="239831"/>
          </a:xfrm>
          <a:prstGeom prst="rect">
            <a:avLst/>
          </a:prstGeom>
        </p:spPr>
      </p:pic>
      <p:pic>
        <p:nvPicPr>
          <p:cNvPr id="1968" name="picture 196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7775081" y="4417359"/>
            <a:ext cx="76200" cy="206806"/>
          </a:xfrm>
          <a:prstGeom prst="rect">
            <a:avLst/>
          </a:prstGeom>
        </p:spPr>
      </p:pic>
      <p:pic>
        <p:nvPicPr>
          <p:cNvPr id="1969" name="picture 196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8166173" y="4862062"/>
            <a:ext cx="216588" cy="76201"/>
          </a:xfrm>
          <a:prstGeom prst="rect">
            <a:avLst/>
          </a:prstGeom>
        </p:spPr>
      </p:pic>
      <p:pic>
        <p:nvPicPr>
          <p:cNvPr id="1970" name="picture 197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7775081" y="5238671"/>
            <a:ext cx="1141169" cy="261506"/>
          </a:xfrm>
          <a:prstGeom prst="rect">
            <a:avLst/>
          </a:prstGeom>
        </p:spPr>
      </p:pic>
      <p:pic>
        <p:nvPicPr>
          <p:cNvPr id="1971" name="picture 197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3193539" y="3872960"/>
            <a:ext cx="386411" cy="76200"/>
          </a:xfrm>
          <a:prstGeom prst="rect">
            <a:avLst/>
          </a:prstGeom>
        </p:spPr>
      </p:pic>
      <p:pic>
        <p:nvPicPr>
          <p:cNvPr id="1972" name="picture 197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5908223" y="1486367"/>
            <a:ext cx="76200" cy="638733"/>
          </a:xfrm>
          <a:prstGeom prst="rect">
            <a:avLst/>
          </a:prstGeom>
        </p:spPr>
      </p:pic>
      <p:pic>
        <p:nvPicPr>
          <p:cNvPr id="1973" name="picture 197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rot="21600000">
            <a:off x="3193539" y="2013002"/>
            <a:ext cx="602999" cy="76200"/>
          </a:xfrm>
          <a:prstGeom prst="rect">
            <a:avLst/>
          </a:prstGeom>
        </p:spPr>
      </p:pic>
      <p:pic>
        <p:nvPicPr>
          <p:cNvPr id="1974" name="picture 1974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 rot="21600000">
            <a:off x="8366435" y="4869682"/>
            <a:ext cx="549815" cy="76200"/>
          </a:xfrm>
          <a:prstGeom prst="rect">
            <a:avLst/>
          </a:prstGeom>
        </p:spPr>
      </p:pic>
      <p:pic>
        <p:nvPicPr>
          <p:cNvPr id="1975" name="picture 1975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 rot="21600000">
            <a:off x="6334332" y="1427256"/>
            <a:ext cx="1376747" cy="518912"/>
          </a:xfrm>
          <a:prstGeom prst="rect">
            <a:avLst/>
          </a:prstGeom>
        </p:spPr>
      </p:pic>
      <p:pic>
        <p:nvPicPr>
          <p:cNvPr id="1976" name="picture 1976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 rot="21600000">
            <a:off x="3456140" y="2782318"/>
            <a:ext cx="2505600" cy="825718"/>
          </a:xfrm>
          <a:prstGeom prst="rect">
            <a:avLst/>
          </a:prstGeom>
        </p:spPr>
      </p:pic>
      <p:pic>
        <p:nvPicPr>
          <p:cNvPr id="1977" name="picture 1977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 rot="21600000">
            <a:off x="3456140" y="3391034"/>
            <a:ext cx="1201365" cy="573418"/>
          </a:xfrm>
          <a:prstGeom prst="rect">
            <a:avLst/>
          </a:prstGeom>
        </p:spPr>
      </p:pic>
      <p:pic>
        <p:nvPicPr>
          <p:cNvPr id="1978" name="picture 1978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 rot="21600000">
            <a:off x="8599045" y="3662714"/>
            <a:ext cx="334009" cy="76200"/>
          </a:xfrm>
          <a:prstGeom prst="rect">
            <a:avLst/>
          </a:prstGeom>
        </p:spPr>
      </p:pic>
      <p:pic>
        <p:nvPicPr>
          <p:cNvPr id="1979" name="picture 1979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 rot="21600000">
            <a:off x="3193539" y="4815103"/>
            <a:ext cx="731114" cy="318323"/>
          </a:xfrm>
          <a:prstGeom prst="rect">
            <a:avLst/>
          </a:prstGeom>
        </p:spPr>
      </p:pic>
      <p:pic>
        <p:nvPicPr>
          <p:cNvPr id="1980" name="picture 1980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 rot="21600000">
            <a:off x="8352806" y="1488484"/>
            <a:ext cx="616663" cy="318108"/>
          </a:xfrm>
          <a:prstGeom prst="rect">
            <a:avLst/>
          </a:prstGeom>
        </p:spPr>
      </p:pic>
      <p:pic>
        <p:nvPicPr>
          <p:cNvPr id="1981" name="picture 1981"/>
          <p:cNvPicPr>
            <a:picLocks noChangeAspect="1"/>
          </p:cNvPicPr>
          <p:nvPr>
            <p:custDataLst>
              <p:tags r:id="rId41"/>
            </p:custDataLst>
          </p:nvPr>
        </p:nvPicPr>
        <p:blipFill>
          <a:blip r:embed="rId42"/>
          <a:stretch>
            <a:fillRect/>
          </a:stretch>
        </p:blipFill>
        <p:spPr>
          <a:xfrm rot="21600000">
            <a:off x="7775079" y="4477043"/>
            <a:ext cx="1169732" cy="136488"/>
          </a:xfrm>
          <a:prstGeom prst="rect">
            <a:avLst/>
          </a:prstGeom>
        </p:spPr>
      </p:pic>
      <p:pic>
        <p:nvPicPr>
          <p:cNvPr id="1982" name="picture 1982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/>
          <a:stretch>
            <a:fillRect/>
          </a:stretch>
        </p:blipFill>
        <p:spPr>
          <a:xfrm rot="21600000">
            <a:off x="8073510" y="4205098"/>
            <a:ext cx="873817" cy="229421"/>
          </a:xfrm>
          <a:prstGeom prst="rect">
            <a:avLst/>
          </a:prstGeom>
        </p:spPr>
      </p:pic>
      <p:sp>
        <p:nvSpPr>
          <p:cNvPr id="1988" name="textbox 1988"/>
          <p:cNvSpPr/>
          <p:nvPr>
            <p:custDataLst>
              <p:tags r:id="rId45"/>
            </p:custDataLst>
          </p:nvPr>
        </p:nvSpPr>
        <p:spPr>
          <a:xfrm>
            <a:off x="9031969" y="1292300"/>
            <a:ext cx="1214755" cy="39687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9685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圆角：8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  <a:p>
            <a:pPr marL="12700" algn="l" rtl="0" eaLnBrk="0">
              <a:lnSpc>
                <a:spcPct val="90000"/>
              </a:lnSpc>
              <a:spcBef>
                <a:spcPts val="7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</a:t>
            </a:r>
            <a:endParaRPr lang="en-US" altLang="en-US" sz="1200" dirty="0"/>
          </a:p>
        </p:txBody>
      </p:sp>
      <p:sp>
        <p:nvSpPr>
          <p:cNvPr id="1989" name="textbox 1989"/>
          <p:cNvSpPr/>
          <p:nvPr>
            <p:custDataLst>
              <p:tags r:id="rId46"/>
            </p:custDataLst>
          </p:nvPr>
        </p:nvSpPr>
        <p:spPr>
          <a:xfrm>
            <a:off x="1676654" y="1935428"/>
            <a:ext cx="152908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对话框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总高度：534px</a:t>
            </a:r>
            <a:endParaRPr lang="en-US" altLang="en-US" sz="1200" dirty="0"/>
          </a:p>
        </p:txBody>
      </p:sp>
      <p:sp>
        <p:nvSpPr>
          <p:cNvPr id="1990" name="textbox 1990"/>
          <p:cNvSpPr/>
          <p:nvPr>
            <p:custDataLst>
              <p:tags r:id="rId47"/>
            </p:custDataLst>
          </p:nvPr>
        </p:nvSpPr>
        <p:spPr>
          <a:xfrm>
            <a:off x="5180669" y="1203909"/>
            <a:ext cx="151765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尺寸：176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176px</a:t>
            </a:r>
            <a:endParaRPr lang="en-US" altLang="en-US" sz="1200" dirty="0"/>
          </a:p>
        </p:txBody>
      </p:sp>
      <p:sp>
        <p:nvSpPr>
          <p:cNvPr id="1992" name="textbox 1992"/>
          <p:cNvSpPr/>
          <p:nvPr>
            <p:custDataLst>
              <p:tags r:id="rId48"/>
            </p:custDataLst>
          </p:nvPr>
        </p:nvSpPr>
        <p:spPr>
          <a:xfrm>
            <a:off x="7045094" y="3468572"/>
            <a:ext cx="98171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下边距：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48px</a:t>
            </a:r>
            <a:endParaRPr lang="en-US" altLang="en-US" sz="1200" dirty="0"/>
          </a:p>
        </p:txBody>
      </p:sp>
      <p:sp>
        <p:nvSpPr>
          <p:cNvPr id="1993" name="textbox 1993"/>
          <p:cNvSpPr/>
          <p:nvPr>
            <p:custDataLst>
              <p:tags r:id="rId49"/>
            </p:custDataLst>
          </p:nvPr>
        </p:nvSpPr>
        <p:spPr>
          <a:xfrm>
            <a:off x="7176189" y="1176477"/>
            <a:ext cx="98171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上边距：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48px</a:t>
            </a:r>
            <a:endParaRPr lang="en-US" altLang="en-US" sz="1200" dirty="0"/>
          </a:p>
        </p:txBody>
      </p:sp>
      <p:sp>
        <p:nvSpPr>
          <p:cNvPr id="14" name="文本框 13"/>
          <p:cNvSpPr txBox="1"/>
          <p:nvPr>
            <p:custDataLst>
              <p:tags r:id="rId50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51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05" name="picture 200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4620341" y="1191328"/>
            <a:ext cx="2242071" cy="4653307"/>
          </a:xfrm>
          <a:prstGeom prst="rect">
            <a:avLst/>
          </a:prstGeom>
        </p:spPr>
      </p:pic>
      <p:pic>
        <p:nvPicPr>
          <p:cNvPr id="2006" name="picture 20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6978620" y="1191328"/>
            <a:ext cx="2242072" cy="4653307"/>
          </a:xfrm>
          <a:prstGeom prst="rect">
            <a:avLst/>
          </a:prstGeom>
        </p:spPr>
      </p:pic>
      <p:sp>
        <p:nvSpPr>
          <p:cNvPr id="2008" name="textbox 2008"/>
          <p:cNvSpPr/>
          <p:nvPr>
            <p:custDataLst>
              <p:tags r:id="rId5"/>
            </p:custDataLst>
          </p:nvPr>
        </p:nvSpPr>
        <p:spPr>
          <a:xfrm>
            <a:off x="602421" y="1833193"/>
            <a:ext cx="3602990" cy="31000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286385" indent="-273685" algn="l" rtl="0" eaLnBrk="0">
              <a:lnSpc>
                <a:spcPct val="129000"/>
              </a:lnSpc>
            </a:pPr>
            <a:r>
              <a:rPr lang="en-US"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当数据量较大时，为了方便用户快速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找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到目标信息，可添加搜索栏组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algn="l" rtl="0" eaLnBrk="0">
              <a:lnSpc>
                <a:spcPct val="132000"/>
              </a:lnSpc>
            </a:pPr>
            <a:endParaRPr lang="en-US" altLang="en-US" sz="1000" dirty="0"/>
          </a:p>
          <a:p>
            <a:pPr marL="287020" indent="-274320" algn="l" rtl="0" eaLnBrk="0">
              <a:lnSpc>
                <a:spcPct val="134000"/>
              </a:lnSpc>
              <a:spcBef>
                <a:spcPts val="400"/>
              </a:spcBef>
            </a:pPr>
            <a:r>
              <a:rPr lang="en-US"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搜索栏内需要针对所支持的字段，进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字提示或示例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marL="286385" indent="-273685" algn="l" rtl="0" eaLnBrk="0">
              <a:lnSpc>
                <a:spcPct val="133000"/>
              </a:lnSpc>
              <a:spcBef>
                <a:spcPts val="390"/>
              </a:spcBef>
            </a:pPr>
            <a:r>
              <a:rPr lang="en-US"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搜索栏通常位于标题栏位置或内容区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域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顶部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26000"/>
              </a:lnSpc>
            </a:pPr>
            <a:endParaRPr lang="en-US" altLang="en-US" sz="10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r>
              <a:rPr lang="en-US"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搜索结果可支持分类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pic>
        <p:nvPicPr>
          <p:cNvPr id="2009" name="picture 200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9361195" y="1191328"/>
            <a:ext cx="2242072" cy="4653307"/>
          </a:xfrm>
          <a:prstGeom prst="rect">
            <a:avLst/>
          </a:prstGeom>
        </p:spPr>
      </p:pic>
      <p:sp>
        <p:nvSpPr>
          <p:cNvPr id="2016" name="textbox 2016"/>
          <p:cNvSpPr/>
          <p:nvPr>
            <p:custDataLst>
              <p:tags r:id="rId8"/>
            </p:custDataLst>
          </p:nvPr>
        </p:nvSpPr>
        <p:spPr>
          <a:xfrm>
            <a:off x="10128363" y="5954013"/>
            <a:ext cx="714375" cy="1612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9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搜索栏-结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果</a:t>
            </a:r>
            <a:endParaRPr lang="en-US" altLang="en-US" sz="900" dirty="0"/>
          </a:p>
        </p:txBody>
      </p:sp>
      <p:sp>
        <p:nvSpPr>
          <p:cNvPr id="2017" name="textbox 2017"/>
          <p:cNvSpPr/>
          <p:nvPr>
            <p:custDataLst>
              <p:tags r:id="rId9"/>
            </p:custDataLst>
          </p:nvPr>
        </p:nvSpPr>
        <p:spPr>
          <a:xfrm>
            <a:off x="5524586" y="5954521"/>
            <a:ext cx="405129" cy="16065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栏</a:t>
            </a:r>
            <a:endParaRPr lang="en-US" altLang="en-US" sz="900" dirty="0"/>
          </a:p>
        </p:txBody>
      </p:sp>
      <p:sp>
        <p:nvSpPr>
          <p:cNvPr id="2018" name="textbox 2018"/>
          <p:cNvSpPr/>
          <p:nvPr>
            <p:custDataLst>
              <p:tags r:id="rId10"/>
            </p:custDataLst>
          </p:nvPr>
        </p:nvSpPr>
        <p:spPr>
          <a:xfrm>
            <a:off x="7903864" y="5954521"/>
            <a:ext cx="405129" cy="16065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栏</a:t>
            </a:r>
            <a:endParaRPr lang="en-US" altLang="en-US" sz="900" dirty="0"/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20" name="picture 20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2093738" y="2448040"/>
            <a:ext cx="7491669" cy="1268731"/>
          </a:xfrm>
          <a:prstGeom prst="rect">
            <a:avLst/>
          </a:prstGeom>
        </p:spPr>
      </p:pic>
      <p:pic>
        <p:nvPicPr>
          <p:cNvPr id="2021" name="picture 20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6653868" y="2795724"/>
            <a:ext cx="76200" cy="605361"/>
          </a:xfrm>
          <a:prstGeom prst="rect">
            <a:avLst/>
          </a:prstGeom>
        </p:spPr>
      </p:pic>
      <p:pic>
        <p:nvPicPr>
          <p:cNvPr id="2022" name="picture 20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4150616" y="3166147"/>
            <a:ext cx="535665" cy="833465"/>
          </a:xfrm>
          <a:prstGeom prst="rect">
            <a:avLst/>
          </a:prstGeom>
        </p:spPr>
      </p:pic>
      <p:pic>
        <p:nvPicPr>
          <p:cNvPr id="2023" name="picture 20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7670524" y="2395837"/>
            <a:ext cx="774530" cy="594504"/>
          </a:xfrm>
          <a:prstGeom prst="rect">
            <a:avLst/>
          </a:prstGeom>
        </p:spPr>
      </p:pic>
      <p:sp>
        <p:nvSpPr>
          <p:cNvPr id="2024" name="path"/>
          <p:cNvSpPr/>
          <p:nvPr>
            <p:custDataLst>
              <p:tags r:id="rId9"/>
            </p:custDataLst>
          </p:nvPr>
        </p:nvSpPr>
        <p:spPr>
          <a:xfrm>
            <a:off x="8274603" y="2952243"/>
            <a:ext cx="264699" cy="258348"/>
          </a:xfrm>
          <a:custGeom>
            <a:avLst/>
            <a:gdLst/>
            <a:ahLst/>
            <a:cxnLst/>
            <a:rect l="0" t="0" r="0" b="0"/>
            <a:pathLst>
              <a:path w="416" h="406">
                <a:moveTo>
                  <a:pt x="406" y="0"/>
                </a:moveTo>
                <a:lnTo>
                  <a:pt x="406" y="396"/>
                </a:lnTo>
                <a:lnTo>
                  <a:pt x="10" y="396"/>
                </a:lnTo>
                <a:lnTo>
                  <a:pt x="10" y="0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2025" name="picture 202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21600000">
            <a:off x="8533500" y="2942147"/>
            <a:ext cx="147040" cy="76200"/>
          </a:xfrm>
          <a:prstGeom prst="rect">
            <a:avLst/>
          </a:prstGeom>
        </p:spPr>
      </p:pic>
      <p:pic>
        <p:nvPicPr>
          <p:cNvPr id="2026" name="picture 202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3028638" y="2538161"/>
            <a:ext cx="560698" cy="589782"/>
          </a:xfrm>
          <a:prstGeom prst="rect">
            <a:avLst/>
          </a:prstGeom>
        </p:spPr>
      </p:pic>
      <p:pic>
        <p:nvPicPr>
          <p:cNvPr id="2027" name="picture 20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 rot="21600000">
            <a:off x="5367534" y="2395837"/>
            <a:ext cx="373354" cy="559333"/>
          </a:xfrm>
          <a:prstGeom prst="rect">
            <a:avLst/>
          </a:prstGeom>
        </p:spPr>
      </p:pic>
      <p:pic>
        <p:nvPicPr>
          <p:cNvPr id="2028" name="picture 202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 rot="21600000">
            <a:off x="7997252" y="3048638"/>
            <a:ext cx="294081" cy="76201"/>
          </a:xfrm>
          <a:prstGeom prst="rect">
            <a:avLst/>
          </a:prstGeom>
        </p:spPr>
      </p:pic>
      <p:pic>
        <p:nvPicPr>
          <p:cNvPr id="2029" name="picture 202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 rot="21600000">
            <a:off x="8114901" y="3111330"/>
            <a:ext cx="197385" cy="595996"/>
          </a:xfrm>
          <a:prstGeom prst="rect">
            <a:avLst/>
          </a:prstGeom>
        </p:spPr>
      </p:pic>
      <p:sp>
        <p:nvSpPr>
          <p:cNvPr id="2030" name="rect"/>
          <p:cNvSpPr/>
          <p:nvPr>
            <p:custDataLst>
              <p:tags r:id="rId20"/>
            </p:custDataLst>
          </p:nvPr>
        </p:nvSpPr>
        <p:spPr>
          <a:xfrm>
            <a:off x="8280953" y="2945893"/>
            <a:ext cx="251999" cy="127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2031" name="picture 203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8563313" y="2305386"/>
            <a:ext cx="572466" cy="684955"/>
          </a:xfrm>
          <a:prstGeom prst="rect">
            <a:avLst/>
          </a:prstGeom>
        </p:spPr>
      </p:pic>
      <p:graphicFrame>
        <p:nvGraphicFramePr>
          <p:cNvPr id="2033" name="table 2033"/>
          <p:cNvGraphicFramePr>
            <a:graphicFrameLocks noGrp="1"/>
          </p:cNvGraphicFramePr>
          <p:nvPr>
            <p:custDataLst>
              <p:tags r:id="rId23"/>
            </p:custDataLst>
          </p:nvPr>
        </p:nvGraphicFramePr>
        <p:xfrm>
          <a:off x="1217059" y="2391699"/>
          <a:ext cx="5423535" cy="1784985"/>
        </p:xfrm>
        <a:graphic>
          <a:graphicData uri="http://schemas.openxmlformats.org/drawingml/2006/table">
            <a:tbl>
              <a:tblPr/>
              <a:tblGrid>
                <a:gridCol w="958850"/>
                <a:gridCol w="2553970"/>
                <a:gridCol w="1910714"/>
              </a:tblGrid>
              <a:tr h="1784985">
                <a:tc>
                  <a:txBody>
                    <a:bodyPr/>
                    <a:p>
                      <a:pPr algn="l" rtl="0" eaLnBrk="0">
                        <a:lnSpc>
                          <a:spcPct val="114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15000"/>
                        </a:lnSpc>
                      </a:pPr>
                      <a:endParaRPr lang="en-US" altLang="en-US" sz="1000" dirty="0"/>
                    </a:p>
                    <a:p>
                      <a:pPr marL="65405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行高：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1100" spc="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sz="1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0px</a:t>
                      </a:r>
                      <a:endParaRPr lang="en-US" altLang="en-US" sz="1100" dirty="0"/>
                    </a:p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300" dirty="0"/>
                    </a:p>
                    <a:p>
                      <a:pPr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左边距：3</a:t>
                      </a:r>
                      <a:r>
                        <a:rPr sz="12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2px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300" dirty="0"/>
                    </a:p>
                    <a:p>
                      <a:pPr algn="r" rtl="0" eaLnBrk="0">
                        <a:lnSpc>
                          <a:spcPts val="155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图标距右：12px</a:t>
                      </a:r>
                      <a:endParaRPr lang="en-US" altLang="en-US" sz="12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1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300" dirty="0"/>
                    </a:p>
                    <a:p>
                      <a:pPr marL="621665" algn="l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图标距左：24px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9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30000"/>
                        </a:lnSpc>
                      </a:pPr>
                      <a:endParaRPr lang="en-US" altLang="en-US" sz="1000" dirty="0"/>
                    </a:p>
                    <a:p>
                      <a:pPr algn="r" rtl="0" eaLnBrk="0">
                        <a:lnSpc>
                          <a:spcPts val="1550"/>
                        </a:lnSpc>
                        <a:spcBef>
                          <a:spcPts val="5"/>
                        </a:spcBef>
                      </a:pPr>
                      <a:r>
                        <a:rPr sz="110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行高：</a:t>
                      </a:r>
                      <a:r>
                        <a:rPr sz="110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10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sz="1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4px</a:t>
                      </a:r>
                      <a:endParaRPr lang="en-US" altLang="en-US" sz="1100" dirty="0"/>
                    </a:p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27000"/>
                        </a:lnSpc>
                      </a:pPr>
                      <a:endParaRPr lang="en-US" altLang="en-US" sz="1000" dirty="0"/>
                    </a:p>
                    <a:p>
                      <a:pPr marL="31750" algn="l" rtl="0" eaLnBrk="0">
                        <a:lnSpc>
                          <a:spcPts val="1470"/>
                        </a:lnSpc>
                        <a:spcBef>
                          <a:spcPts val="335"/>
                        </a:spcBef>
                      </a:pPr>
                      <a:r>
                        <a:rPr sz="1100" spc="9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字号：28</a:t>
                      </a:r>
                      <a:r>
                        <a:rPr sz="1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r>
                        <a:rPr sz="1100" spc="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;</a:t>
                      </a:r>
                      <a:endParaRPr lang="en-US" altLang="en-US" sz="1100" dirty="0"/>
                    </a:p>
                    <a:p>
                      <a:pPr marL="29845" algn="l" rtl="0" eaLnBrk="0">
                        <a:lnSpc>
                          <a:spcPts val="1465"/>
                        </a:lnSpc>
                      </a:pP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颜色：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rgba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(0,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0,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0,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1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0.2</a:t>
                      </a:r>
                      <a:r>
                        <a:rPr sz="11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5)</a:t>
                      </a:r>
                      <a:endParaRPr lang="en-US" altLang="en-US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038" name="textbox 2038"/>
          <p:cNvSpPr/>
          <p:nvPr>
            <p:custDataLst>
              <p:tags r:id="rId24"/>
            </p:custDataLst>
          </p:nvPr>
        </p:nvSpPr>
        <p:spPr>
          <a:xfrm>
            <a:off x="1886178" y="2114498"/>
            <a:ext cx="4734559" cy="2286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6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rgba(0,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0.04)</a:t>
            </a:r>
            <a:endParaRPr lang="en-US" altLang="en-US" sz="1200" dirty="0"/>
          </a:p>
        </p:txBody>
      </p:sp>
      <p:sp>
        <p:nvSpPr>
          <p:cNvPr id="2040" name="textbox 2040"/>
          <p:cNvSpPr/>
          <p:nvPr>
            <p:custDataLst>
              <p:tags r:id="rId25"/>
            </p:custDataLst>
          </p:nvPr>
        </p:nvSpPr>
        <p:spPr>
          <a:xfrm>
            <a:off x="6983318" y="2093162"/>
            <a:ext cx="3339465" cy="2501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65"/>
              </a:lnSpc>
            </a:pPr>
            <a:r>
              <a:rPr sz="1800" spc="20" baseline="8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图标尺寸：32</a:t>
            </a:r>
            <a:r>
              <a:rPr sz="1800" spc="0" baseline="8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1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20" baseline="8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1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20" baseline="8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sz="1800" spc="0" baseline="8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1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sz="1800" spc="20" baseline="17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图标距</a:t>
            </a:r>
            <a:r>
              <a:rPr sz="1800" spc="10" baseline="17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</a:t>
            </a:r>
            <a:r>
              <a:rPr sz="1800" spc="0" baseline="17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间距：4px</a:t>
            </a:r>
            <a:endParaRPr lang="en-US" altLang="en-US" sz="1170" dirty="0"/>
          </a:p>
        </p:txBody>
      </p:sp>
      <p:sp>
        <p:nvSpPr>
          <p:cNvPr id="2041" name="textbox 2041"/>
          <p:cNvSpPr/>
          <p:nvPr>
            <p:custDataLst>
              <p:tags r:id="rId26"/>
            </p:custDataLst>
          </p:nvPr>
        </p:nvSpPr>
        <p:spPr>
          <a:xfrm>
            <a:off x="9919410" y="3364178"/>
            <a:ext cx="1772285" cy="3994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rtl="0" eaLnBrk="0">
              <a:lnSpc>
                <a:spcPts val="1470"/>
              </a:lnSpc>
            </a:pPr>
            <a:r>
              <a:rPr sz="11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字号：28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1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en-US" sz="1100" dirty="0"/>
          </a:p>
          <a:p>
            <a:pPr marL="12700" algn="l" rtl="0" eaLnBrk="0">
              <a:lnSpc>
                <a:spcPts val="1470"/>
              </a:lnSpc>
            </a:pP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5)</a:t>
            </a:r>
            <a:endParaRPr lang="en-US" altLang="en-US" sz="1100" dirty="0"/>
          </a:p>
        </p:txBody>
      </p:sp>
      <p:pic>
        <p:nvPicPr>
          <p:cNvPr id="2042" name="picture 2042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 rot="21600000">
            <a:off x="9099980" y="3115880"/>
            <a:ext cx="758759" cy="457505"/>
          </a:xfrm>
          <a:prstGeom prst="rect">
            <a:avLst/>
          </a:prstGeom>
        </p:spPr>
      </p:pic>
      <p:sp>
        <p:nvSpPr>
          <p:cNvPr id="2043" name="textbox 2043"/>
          <p:cNvSpPr/>
          <p:nvPr>
            <p:custDataLst>
              <p:tags r:id="rId29"/>
            </p:custDataLst>
          </p:nvPr>
        </p:nvSpPr>
        <p:spPr>
          <a:xfrm>
            <a:off x="7648786" y="3736034"/>
            <a:ext cx="143192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图标距左间距：20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2044" name="textbox 2044"/>
          <p:cNvSpPr/>
          <p:nvPr>
            <p:custDataLst>
              <p:tags r:id="rId30"/>
            </p:custDataLst>
          </p:nvPr>
        </p:nvSpPr>
        <p:spPr>
          <a:xfrm>
            <a:off x="9121485" y="2800298"/>
            <a:ext cx="1253489" cy="2476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54000" algn="l" rtl="0" eaLnBrk="0">
              <a:lnSpc>
                <a:spcPts val="1550"/>
              </a:lnSpc>
              <a:tabLst>
                <a:tab pos="283845" algn="l"/>
              </a:tabLst>
            </a:pP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</p:txBody>
      </p:sp>
      <p:pic>
        <p:nvPicPr>
          <p:cNvPr id="2045" name="picture 2045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 rot="21600000">
            <a:off x="9134185" y="2958816"/>
            <a:ext cx="241442" cy="76200"/>
          </a:xfrm>
          <a:prstGeom prst="rect">
            <a:avLst/>
          </a:prstGeom>
        </p:spPr>
      </p:pic>
      <p:sp>
        <p:nvSpPr>
          <p:cNvPr id="2047" name="path"/>
          <p:cNvSpPr/>
          <p:nvPr>
            <p:custDataLst>
              <p:tags r:id="rId33"/>
            </p:custDataLst>
          </p:nvPr>
        </p:nvSpPr>
        <p:spPr>
          <a:xfrm>
            <a:off x="2765008" y="2950269"/>
            <a:ext cx="264698" cy="264698"/>
          </a:xfrm>
          <a:custGeom>
            <a:avLst/>
            <a:gdLst/>
            <a:ahLst/>
            <a:cxnLst/>
            <a:rect l="0" t="0" r="0" b="0"/>
            <a:pathLst>
              <a:path w="416" h="416">
                <a:moveTo>
                  <a:pt x="10" y="10"/>
                </a:moveTo>
                <a:lnTo>
                  <a:pt x="406" y="10"/>
                </a:lnTo>
                <a:lnTo>
                  <a:pt x="406" y="406"/>
                </a:lnTo>
                <a:lnTo>
                  <a:pt x="10" y="406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2048" name="picture 2048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 rot="21600000">
            <a:off x="2573384" y="2391699"/>
            <a:ext cx="362073" cy="603020"/>
          </a:xfrm>
          <a:prstGeom prst="rect">
            <a:avLst/>
          </a:prstGeom>
        </p:spPr>
      </p:pic>
      <p:pic>
        <p:nvPicPr>
          <p:cNvPr id="2049" name="picture 2049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 rot="21600000">
            <a:off x="2189180" y="2571749"/>
            <a:ext cx="76201" cy="1031471"/>
          </a:xfrm>
          <a:prstGeom prst="rect">
            <a:avLst/>
          </a:prstGeom>
        </p:spPr>
      </p:pic>
      <p:pic>
        <p:nvPicPr>
          <p:cNvPr id="2050" name="picture 2050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tretch>
            <a:fillRect/>
          </a:stretch>
        </p:blipFill>
        <p:spPr>
          <a:xfrm rot="21600000">
            <a:off x="2240394" y="3048638"/>
            <a:ext cx="294081" cy="76201"/>
          </a:xfrm>
          <a:prstGeom prst="rect">
            <a:avLst/>
          </a:prstGeom>
        </p:spPr>
      </p:pic>
      <p:pic>
        <p:nvPicPr>
          <p:cNvPr id="2051" name="picture 2051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 rot="21600000">
            <a:off x="2176416" y="3107172"/>
            <a:ext cx="250108" cy="756813"/>
          </a:xfrm>
          <a:prstGeom prst="rect">
            <a:avLst/>
          </a:prstGeom>
        </p:spPr>
      </p:pic>
      <p:pic>
        <p:nvPicPr>
          <p:cNvPr id="2052" name="picture 2052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/>
          <a:stretch>
            <a:fillRect/>
          </a:stretch>
        </p:blipFill>
        <p:spPr>
          <a:xfrm rot="21600000">
            <a:off x="2526015" y="3045527"/>
            <a:ext cx="245342" cy="77418"/>
          </a:xfrm>
          <a:prstGeom prst="rect">
            <a:avLst/>
          </a:prstGeom>
        </p:spPr>
      </p:pic>
      <p:pic>
        <p:nvPicPr>
          <p:cNvPr id="2053" name="picture 2053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/>
          <a:stretch>
            <a:fillRect/>
          </a:stretch>
        </p:blipFill>
        <p:spPr>
          <a:xfrm rot="21600000">
            <a:off x="2628208" y="3107174"/>
            <a:ext cx="159138" cy="773567"/>
          </a:xfrm>
          <a:prstGeom prst="rect">
            <a:avLst/>
          </a:prstGeom>
        </p:spPr>
      </p:pic>
      <p:sp>
        <p:nvSpPr>
          <p:cNvPr id="2034" name="textbox 2034"/>
          <p:cNvSpPr/>
          <p:nvPr>
            <p:custDataLst>
              <p:tags r:id="rId46"/>
            </p:custDataLst>
          </p:nvPr>
        </p:nvSpPr>
        <p:spPr>
          <a:xfrm>
            <a:off x="1454834" y="4991251"/>
            <a:ext cx="4873625" cy="8851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lang="en-US"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一般用在列表页进行搜索，搜索栏右侧可支持分类查找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12700" algn="l" rtl="0" eaLnBrk="0">
              <a:lnSpc>
                <a:spcPct val="96000"/>
              </a:lnSpc>
              <a:spcBef>
                <a:spcPts val="965"/>
              </a:spcBef>
            </a:pPr>
            <a:r>
              <a:rPr lang="en-US"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搜索栏内可用文字提示列表内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marL="12700" algn="l" rtl="0" eaLnBrk="0">
              <a:lnSpc>
                <a:spcPct val="96000"/>
              </a:lnSpc>
            </a:pPr>
            <a:r>
              <a:rPr lang="en-US"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搜索栏图标颜色与文字颜色应尽量保持一致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4" name="文本框 13"/>
          <p:cNvSpPr txBox="1"/>
          <p:nvPr>
            <p:custDataLst>
              <p:tags r:id="rId47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48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5" name="picture 20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21600000">
            <a:off x="2101959" y="3596641"/>
            <a:ext cx="7405134" cy="820349"/>
          </a:xfrm>
          <a:prstGeom prst="rect">
            <a:avLst/>
          </a:prstGeom>
        </p:spPr>
      </p:pic>
      <p:graphicFrame>
        <p:nvGraphicFramePr>
          <p:cNvPr id="2056" name="table 205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8724648" y="3862711"/>
          <a:ext cx="303530" cy="303529"/>
        </p:xfrm>
        <a:graphic>
          <a:graphicData uri="http://schemas.openxmlformats.org/drawingml/2006/table">
            <a:tbl>
              <a:tblPr/>
              <a:tblGrid>
                <a:gridCol w="303530"/>
              </a:tblGrid>
              <a:tr h="290829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057" name="picture 205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21600000">
            <a:off x="2231372" y="1776428"/>
            <a:ext cx="7146307" cy="1019590"/>
          </a:xfrm>
          <a:prstGeom prst="rect">
            <a:avLst/>
          </a:prstGeom>
        </p:spPr>
      </p:pic>
      <p:pic>
        <p:nvPicPr>
          <p:cNvPr id="2058" name="picture 205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4115568" y="2369963"/>
            <a:ext cx="535665" cy="833465"/>
          </a:xfrm>
          <a:prstGeom prst="rect">
            <a:avLst/>
          </a:prstGeom>
        </p:spPr>
      </p:pic>
      <p:pic>
        <p:nvPicPr>
          <p:cNvPr id="2059" name="picture 205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21600000">
            <a:off x="4115568" y="3989440"/>
            <a:ext cx="535665" cy="741130"/>
          </a:xfrm>
          <a:prstGeom prst="rect">
            <a:avLst/>
          </a:prstGeom>
        </p:spPr>
      </p:pic>
      <p:pic>
        <p:nvPicPr>
          <p:cNvPr id="2060" name="picture 206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21600000">
            <a:off x="6639139" y="1974748"/>
            <a:ext cx="76201" cy="605361"/>
          </a:xfrm>
          <a:prstGeom prst="rect">
            <a:avLst/>
          </a:prstGeom>
        </p:spPr>
      </p:pic>
      <p:sp>
        <p:nvSpPr>
          <p:cNvPr id="2061" name="rect"/>
          <p:cNvSpPr/>
          <p:nvPr>
            <p:custDataLst>
              <p:tags r:id="rId12"/>
            </p:custDataLst>
          </p:nvPr>
        </p:nvSpPr>
        <p:spPr>
          <a:xfrm>
            <a:off x="8730998" y="3869061"/>
            <a:ext cx="290992" cy="290992"/>
          </a:xfrm>
          <a:prstGeom prst="rect">
            <a:avLst/>
          </a:prstGeom>
          <a:solidFill>
            <a:srgbClr val="FFFFFF">
              <a:alpha val="14509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2062" name="picture 206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8517032" y="3315802"/>
            <a:ext cx="397563" cy="591359"/>
          </a:xfrm>
          <a:prstGeom prst="rect">
            <a:avLst/>
          </a:prstGeom>
        </p:spPr>
      </p:pic>
      <p:sp>
        <p:nvSpPr>
          <p:cNvPr id="2065" name="textbox 2065"/>
          <p:cNvSpPr/>
          <p:nvPr>
            <p:custDataLst>
              <p:tags r:id="rId15"/>
            </p:custDataLst>
          </p:nvPr>
        </p:nvSpPr>
        <p:spPr>
          <a:xfrm>
            <a:off x="3520033" y="1319733"/>
            <a:ext cx="4149725" cy="5397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0.04)</a:t>
            </a:r>
            <a:endParaRPr lang="en-US" altLang="en-US" sz="1200" dirty="0"/>
          </a:p>
          <a:p>
            <a:pPr algn="l" rtl="0" eaLnBrk="0">
              <a:lnSpc>
                <a:spcPct val="112000"/>
              </a:lnSpc>
            </a:pPr>
            <a:endParaRPr lang="en-US" altLang="en-US" sz="700" dirty="0"/>
          </a:p>
          <a:p>
            <a:pPr marL="12700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图标距右：12px</a:t>
            </a:r>
            <a:endParaRPr lang="en-US" altLang="en-US" sz="1200" dirty="0"/>
          </a:p>
        </p:txBody>
      </p:sp>
      <p:sp>
        <p:nvSpPr>
          <p:cNvPr id="2066" name="textbox 2066"/>
          <p:cNvSpPr/>
          <p:nvPr>
            <p:custDataLst>
              <p:tags r:id="rId16"/>
            </p:custDataLst>
          </p:nvPr>
        </p:nvSpPr>
        <p:spPr>
          <a:xfrm>
            <a:off x="4713734" y="4465269"/>
            <a:ext cx="5694679" cy="36893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350"/>
              </a:lnSpc>
            </a:pPr>
            <a:r>
              <a:rPr sz="1000" spc="1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图标距右边距：</a:t>
            </a:r>
            <a:r>
              <a:rPr sz="1000" spc="1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000" spc="1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0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10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000" dirty="0"/>
          </a:p>
          <a:p>
            <a:pPr marL="12700" algn="l" rtl="0" eaLnBrk="0">
              <a:lnSpc>
                <a:spcPts val="1350"/>
              </a:lnSpc>
            </a:pPr>
            <a:r>
              <a:rPr sz="10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0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0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0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0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0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0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0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0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0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</a:t>
            </a:r>
            <a:r>
              <a:rPr sz="10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4)</a:t>
            </a:r>
            <a:endParaRPr lang="en-US" altLang="en-US" sz="1000" dirty="0"/>
          </a:p>
        </p:txBody>
      </p:sp>
      <p:sp>
        <p:nvSpPr>
          <p:cNvPr id="2067" name="textbox 2067"/>
          <p:cNvSpPr/>
          <p:nvPr>
            <p:custDataLst>
              <p:tags r:id="rId17"/>
            </p:custDataLst>
          </p:nvPr>
        </p:nvSpPr>
        <p:spPr>
          <a:xfrm>
            <a:off x="6372275" y="5551449"/>
            <a:ext cx="3505200" cy="5683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文字、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搜索栏背景颜色均为白色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半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透明；</a:t>
            </a:r>
            <a:endParaRPr lang="en-US" altLang="en-US" sz="1300" dirty="0"/>
          </a:p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marL="12700" algn="l" rtl="0" eaLnBrk="0">
              <a:lnSpc>
                <a:spcPct val="96000"/>
              </a:lnSpc>
              <a:spcBef>
                <a:spcPts val="5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搜索栏图标颜色与文字颜色保持一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致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2068" name="textbox 2068"/>
          <p:cNvSpPr/>
          <p:nvPr>
            <p:custDataLst>
              <p:tags r:id="rId18"/>
            </p:custDataLst>
          </p:nvPr>
        </p:nvSpPr>
        <p:spPr>
          <a:xfrm>
            <a:off x="1317674" y="5551449"/>
            <a:ext cx="2971800" cy="5683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一般用在有背景色的页面标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栏；</a:t>
            </a:r>
            <a:endParaRPr lang="en-US" altLang="en-US" sz="1300" dirty="0"/>
          </a:p>
          <a:p>
            <a:pPr algn="l" rtl="0" eaLnBrk="0">
              <a:lnSpc>
                <a:spcPct val="100000"/>
              </a:lnSpc>
            </a:pPr>
            <a:endParaRPr lang="en-US" altLang="en-US" sz="800" dirty="0"/>
          </a:p>
          <a:p>
            <a:pPr marL="12700" algn="l" rtl="0" eaLnBrk="0">
              <a:lnSpc>
                <a:spcPct val="96000"/>
              </a:lnSpc>
              <a:spcBef>
                <a:spcPts val="5"/>
              </a:spcBef>
            </a:pP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搜索栏内用文字提示列表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容；</a:t>
            </a:r>
            <a:endParaRPr lang="en-US" altLang="en-US" sz="1300" dirty="0"/>
          </a:p>
        </p:txBody>
      </p:sp>
      <p:sp>
        <p:nvSpPr>
          <p:cNvPr id="2072" name="textbox 2072"/>
          <p:cNvSpPr/>
          <p:nvPr>
            <p:custDataLst>
              <p:tags r:id="rId19"/>
            </p:custDataLst>
          </p:nvPr>
        </p:nvSpPr>
        <p:spPr>
          <a:xfrm>
            <a:off x="4711905" y="2993085"/>
            <a:ext cx="1727835" cy="3994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rtl="0" eaLnBrk="0">
              <a:lnSpc>
                <a:spcPts val="1470"/>
              </a:lnSpc>
            </a:pPr>
            <a:r>
              <a:rPr sz="11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字号：28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1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en-US" sz="1100" dirty="0"/>
          </a:p>
          <a:p>
            <a:pPr marL="12700" algn="l" rtl="0" eaLnBrk="0">
              <a:lnSpc>
                <a:spcPts val="1470"/>
              </a:lnSpc>
            </a:pP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</a:t>
            </a:r>
            <a:r>
              <a:rPr sz="11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100" dirty="0"/>
          </a:p>
        </p:txBody>
      </p:sp>
      <p:sp>
        <p:nvSpPr>
          <p:cNvPr id="2073" name="textbox 2073"/>
          <p:cNvSpPr/>
          <p:nvPr>
            <p:custDataLst>
              <p:tags r:id="rId20"/>
            </p:custDataLst>
          </p:nvPr>
        </p:nvSpPr>
        <p:spPr>
          <a:xfrm>
            <a:off x="1323895" y="1929942"/>
            <a:ext cx="830580" cy="5022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206375" algn="l" rtl="0" eaLnBrk="0">
              <a:lnSpc>
                <a:spcPct val="8900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endParaRPr lang="en-US" altLang="en-US" sz="1200" dirty="0"/>
          </a:p>
          <a:p>
            <a:pPr algn="l" rtl="0" eaLnBrk="0">
              <a:lnSpc>
                <a:spcPct val="109000"/>
              </a:lnSpc>
            </a:pPr>
            <a:endParaRPr lang="en-US" altLang="en-US" sz="700" dirty="0"/>
          </a:p>
          <a:p>
            <a:pPr marL="12700" algn="l" rtl="0" eaLnBrk="0">
              <a:lnSpc>
                <a:spcPts val="1550"/>
              </a:lnSpc>
              <a:spcBef>
                <a:spcPts val="0"/>
              </a:spcBef>
            </a:pP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行高：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88p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sp>
        <p:nvSpPr>
          <p:cNvPr id="2074" name="path"/>
          <p:cNvSpPr/>
          <p:nvPr>
            <p:custDataLst>
              <p:tags r:id="rId21"/>
            </p:custDataLst>
          </p:nvPr>
        </p:nvSpPr>
        <p:spPr>
          <a:xfrm>
            <a:off x="2740497" y="2122777"/>
            <a:ext cx="264698" cy="264698"/>
          </a:xfrm>
          <a:custGeom>
            <a:avLst/>
            <a:gdLst/>
            <a:ahLst/>
            <a:cxnLst/>
            <a:rect l="0" t="0" r="0" b="0"/>
            <a:pathLst>
              <a:path w="416" h="416">
                <a:moveTo>
                  <a:pt x="10" y="10"/>
                </a:moveTo>
                <a:lnTo>
                  <a:pt x="406" y="10"/>
                </a:lnTo>
                <a:lnTo>
                  <a:pt x="406" y="406"/>
                </a:lnTo>
                <a:lnTo>
                  <a:pt x="10" y="406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3333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2075" name="picture 207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 rot="21600000">
            <a:off x="2968707" y="1741977"/>
            <a:ext cx="553815" cy="589782"/>
          </a:xfrm>
          <a:prstGeom prst="rect">
            <a:avLst/>
          </a:prstGeom>
        </p:spPr>
      </p:pic>
      <p:sp>
        <p:nvSpPr>
          <p:cNvPr id="2076" name="textbox 2076"/>
          <p:cNvSpPr/>
          <p:nvPr>
            <p:custDataLst>
              <p:tags r:id="rId24"/>
            </p:custDataLst>
          </p:nvPr>
        </p:nvSpPr>
        <p:spPr>
          <a:xfrm>
            <a:off x="1807950" y="1319733"/>
            <a:ext cx="163639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2077" name="textbox 2077"/>
          <p:cNvSpPr/>
          <p:nvPr>
            <p:custDataLst>
              <p:tags r:id="rId25"/>
            </p:custDataLst>
          </p:nvPr>
        </p:nvSpPr>
        <p:spPr>
          <a:xfrm>
            <a:off x="7829825" y="3038804"/>
            <a:ext cx="163639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pic>
        <p:nvPicPr>
          <p:cNvPr id="2078" name="picture 2078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 rot="21600000">
            <a:off x="9007385" y="3967097"/>
            <a:ext cx="177942" cy="76200"/>
          </a:xfrm>
          <a:prstGeom prst="rect">
            <a:avLst/>
          </a:prstGeom>
        </p:spPr>
      </p:pic>
      <p:pic>
        <p:nvPicPr>
          <p:cNvPr id="2079" name="picture 2079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 rot="21600000">
            <a:off x="9027017" y="4019321"/>
            <a:ext cx="744273" cy="419701"/>
          </a:xfrm>
          <a:prstGeom prst="rect">
            <a:avLst/>
          </a:prstGeom>
        </p:spPr>
      </p:pic>
      <p:pic>
        <p:nvPicPr>
          <p:cNvPr id="2081" name="picture 208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 rot="21600000">
            <a:off x="2495156" y="1595517"/>
            <a:ext cx="415791" cy="571709"/>
          </a:xfrm>
          <a:prstGeom prst="rect">
            <a:avLst/>
          </a:prstGeom>
        </p:spPr>
      </p:pic>
      <p:sp>
        <p:nvSpPr>
          <p:cNvPr id="2082" name="textbox 2082"/>
          <p:cNvSpPr/>
          <p:nvPr>
            <p:custDataLst>
              <p:tags r:id="rId32"/>
            </p:custDataLst>
          </p:nvPr>
        </p:nvSpPr>
        <p:spPr>
          <a:xfrm>
            <a:off x="2749810" y="2965652"/>
            <a:ext cx="112712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图标距左：24px</a:t>
            </a:r>
            <a:endParaRPr lang="en-US" altLang="en-US" sz="1200" dirty="0"/>
          </a:p>
        </p:txBody>
      </p:sp>
      <p:pic>
        <p:nvPicPr>
          <p:cNvPr id="2083" name="picture 2083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 rot="21600000">
            <a:off x="2235826" y="2252456"/>
            <a:ext cx="294082" cy="76200"/>
          </a:xfrm>
          <a:prstGeom prst="rect">
            <a:avLst/>
          </a:prstGeom>
        </p:spPr>
      </p:pic>
      <p:pic>
        <p:nvPicPr>
          <p:cNvPr id="2084" name="picture 2084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 rot="21600000">
            <a:off x="2154132" y="1875788"/>
            <a:ext cx="76201" cy="829534"/>
          </a:xfrm>
          <a:prstGeom prst="rect">
            <a:avLst/>
          </a:prstGeom>
        </p:spPr>
      </p:pic>
      <p:pic>
        <p:nvPicPr>
          <p:cNvPr id="2085" name="picture 2085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 rot="21600000">
            <a:off x="2171848" y="2310989"/>
            <a:ext cx="250108" cy="756814"/>
          </a:xfrm>
          <a:prstGeom prst="rect">
            <a:avLst/>
          </a:prstGeom>
        </p:spPr>
      </p:pic>
      <p:sp>
        <p:nvSpPr>
          <p:cNvPr id="2086" name="textbox 2086"/>
          <p:cNvSpPr/>
          <p:nvPr>
            <p:custDataLst>
              <p:tags r:id="rId39"/>
            </p:custDataLst>
          </p:nvPr>
        </p:nvSpPr>
        <p:spPr>
          <a:xfrm>
            <a:off x="1199791" y="2932124"/>
            <a:ext cx="98361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</p:txBody>
      </p:sp>
      <p:pic>
        <p:nvPicPr>
          <p:cNvPr id="2087" name="picture 2087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 rot="21600000">
            <a:off x="2532583" y="2310990"/>
            <a:ext cx="219716" cy="773568"/>
          </a:xfrm>
          <a:prstGeom prst="rect">
            <a:avLst/>
          </a:prstGeom>
        </p:spPr>
      </p:pic>
      <p:sp>
        <p:nvSpPr>
          <p:cNvPr id="2088" name="textbox 2088"/>
          <p:cNvSpPr/>
          <p:nvPr>
            <p:custDataLst>
              <p:tags r:id="rId42"/>
            </p:custDataLst>
          </p:nvPr>
        </p:nvSpPr>
        <p:spPr>
          <a:xfrm>
            <a:off x="5788583" y="2176221"/>
            <a:ext cx="83058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行高：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64p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sp>
        <p:nvSpPr>
          <p:cNvPr id="2089" name="textbox 2089"/>
          <p:cNvSpPr/>
          <p:nvPr>
            <p:custDataLst>
              <p:tags r:id="rId43"/>
            </p:custDataLst>
          </p:nvPr>
        </p:nvSpPr>
        <p:spPr>
          <a:xfrm>
            <a:off x="1517077" y="3605580"/>
            <a:ext cx="63373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结果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endParaRPr lang="en-US" altLang="en-US" sz="1200" dirty="0"/>
          </a:p>
        </p:txBody>
      </p:sp>
      <p:pic>
        <p:nvPicPr>
          <p:cNvPr id="2090" name="picture 2090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/>
          <a:stretch>
            <a:fillRect/>
          </a:stretch>
        </p:blipFill>
        <p:spPr>
          <a:xfrm rot="21600000">
            <a:off x="2501506" y="2218034"/>
            <a:ext cx="245341" cy="77418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46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47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列表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46" name="picture 214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4696429" y="1406691"/>
            <a:ext cx="2242073" cy="4653306"/>
          </a:xfrm>
          <a:prstGeom prst="rect">
            <a:avLst/>
          </a:prstGeom>
        </p:spPr>
      </p:pic>
      <p:pic>
        <p:nvPicPr>
          <p:cNvPr id="2147" name="picture 21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7099860" y="1406691"/>
            <a:ext cx="2242071" cy="4653306"/>
          </a:xfrm>
          <a:prstGeom prst="rect">
            <a:avLst/>
          </a:prstGeom>
        </p:spPr>
      </p:pic>
      <p:pic>
        <p:nvPicPr>
          <p:cNvPr id="2149" name="picture 214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9464740" y="1406691"/>
            <a:ext cx="2242073" cy="4653306"/>
          </a:xfrm>
          <a:prstGeom prst="rect">
            <a:avLst/>
          </a:prstGeom>
        </p:spPr>
      </p:pic>
      <p:sp>
        <p:nvSpPr>
          <p:cNvPr id="2150" name="textbox 2150"/>
          <p:cNvSpPr/>
          <p:nvPr>
            <p:custDataLst>
              <p:tags r:id="rId9"/>
            </p:custDataLst>
          </p:nvPr>
        </p:nvSpPr>
        <p:spPr>
          <a:xfrm>
            <a:off x="706814" y="3196665"/>
            <a:ext cx="3494404" cy="149986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-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-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列表可包含图片、</a:t>
            </a:r>
            <a:r>
              <a:rPr sz="13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文字、</a:t>
            </a:r>
            <a:r>
              <a:rPr sz="13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-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按钮等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内容；</a:t>
            </a:r>
            <a:endParaRPr lang="en-US" altLang="en-US" sz="1300" dirty="0"/>
          </a:p>
          <a:p>
            <a:pPr marL="285750" indent="-273050" algn="l" rtl="0" eaLnBrk="0">
              <a:lnSpc>
                <a:spcPct val="128000"/>
              </a:lnSpc>
              <a:spcBef>
                <a:spcPts val="1000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一般由主要信息、主要操作、次要信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息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次要操作组成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3000"/>
              </a:lnSpc>
            </a:pPr>
            <a:endParaRPr lang="en-US" altLang="en-US" sz="900" dirty="0"/>
          </a:p>
          <a:p>
            <a:pPr marL="286385" indent="-273685" algn="l" rtl="0" eaLnBrk="0">
              <a:lnSpc>
                <a:spcPct val="128000"/>
              </a:lnSpc>
              <a:spcBef>
                <a:spcPts val="5"/>
              </a:spcBef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主要信息和主要操作放在列表的左边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要信息和次要操作放在列表的右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2151" name="textbox 2151"/>
          <p:cNvSpPr/>
          <p:nvPr>
            <p:custDataLst>
              <p:tags r:id="rId10"/>
            </p:custDataLst>
          </p:nvPr>
        </p:nvSpPr>
        <p:spPr>
          <a:xfrm>
            <a:off x="693656" y="1316227"/>
            <a:ext cx="3653790" cy="118236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列表最适合应用于显示同类的数据类型或者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endParaRPr lang="en-US" altLang="en-US" sz="1300" dirty="0"/>
          </a:p>
          <a:p>
            <a:pPr marL="13970" algn="l" rtl="0" eaLnBrk="0">
              <a:lnSpc>
                <a:spcPct val="96000"/>
              </a:lnSpc>
              <a:spcBef>
                <a:spcPts val="1000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据类型组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，通常显示当前内容、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可进行</a:t>
            </a:r>
            <a:endParaRPr lang="en-US" altLang="en-US" sz="1300" dirty="0"/>
          </a:p>
          <a:p>
            <a:pPr marL="20955" algn="l" rtl="0" eaLnBrk="0">
              <a:lnSpc>
                <a:spcPct val="96000"/>
              </a:lnSpc>
              <a:spcBef>
                <a:spcPts val="1000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的操作，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目标是区分多个数据类型数据或单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endParaRPr lang="en-US" altLang="en-US" sz="1300" dirty="0"/>
          </a:p>
          <a:p>
            <a:pPr algn="l" rtl="0" eaLnBrk="0">
              <a:lnSpc>
                <a:spcPct val="103000"/>
              </a:lnSpc>
            </a:pPr>
            <a:endParaRPr lang="en-US" altLang="en-US" sz="900" dirty="0"/>
          </a:p>
          <a:p>
            <a:pPr marL="14605" algn="l" rtl="0" eaLnBrk="0">
              <a:lnSpc>
                <a:spcPct val="96000"/>
              </a:lnSpc>
              <a:spcBef>
                <a:spcPts val="5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类型的数据特性，使得理解起来更加简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2158" name="textbox 2158"/>
          <p:cNvSpPr/>
          <p:nvPr>
            <p:custDataLst>
              <p:tags r:id="rId11"/>
            </p:custDataLst>
          </p:nvPr>
        </p:nvSpPr>
        <p:spPr>
          <a:xfrm>
            <a:off x="7929650" y="6126225"/>
            <a:ext cx="532765" cy="1612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列表样</a:t>
            </a:r>
            <a:r>
              <a:rPr sz="9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</a:t>
            </a:r>
            <a:endParaRPr lang="en-US" altLang="en-US" sz="900" dirty="0"/>
          </a:p>
        </p:txBody>
      </p:sp>
      <p:sp>
        <p:nvSpPr>
          <p:cNvPr id="2159" name="textbox 2159"/>
          <p:cNvSpPr/>
          <p:nvPr>
            <p:custDataLst>
              <p:tags r:id="rId12"/>
            </p:custDataLst>
          </p:nvPr>
        </p:nvSpPr>
        <p:spPr>
          <a:xfrm>
            <a:off x="10320720" y="6126225"/>
            <a:ext cx="532765" cy="1612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列表样</a:t>
            </a:r>
            <a:r>
              <a:rPr sz="9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</a:t>
            </a:r>
            <a:endParaRPr lang="en-US" altLang="en-US" sz="900" dirty="0"/>
          </a:p>
        </p:txBody>
      </p:sp>
      <p:sp>
        <p:nvSpPr>
          <p:cNvPr id="2160" name="textbox 2160"/>
          <p:cNvSpPr/>
          <p:nvPr>
            <p:custDataLst>
              <p:tags r:id="rId13"/>
            </p:custDataLst>
          </p:nvPr>
        </p:nvSpPr>
        <p:spPr>
          <a:xfrm>
            <a:off x="5546553" y="6126225"/>
            <a:ext cx="532130" cy="1612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列表样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列表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62" name="picture 21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317660" y="1858022"/>
            <a:ext cx="5591512" cy="4393419"/>
          </a:xfrm>
          <a:prstGeom prst="rect">
            <a:avLst/>
          </a:prstGeom>
        </p:spPr>
      </p:pic>
      <p:pic>
        <p:nvPicPr>
          <p:cNvPr id="2163" name="picture 21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3111298" y="1947892"/>
            <a:ext cx="758111" cy="389562"/>
          </a:xfrm>
          <a:prstGeom prst="rect">
            <a:avLst/>
          </a:prstGeom>
        </p:spPr>
      </p:pic>
      <p:pic>
        <p:nvPicPr>
          <p:cNvPr id="2164" name="picture 216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3150805" y="2734610"/>
            <a:ext cx="957606" cy="84977"/>
          </a:xfrm>
          <a:prstGeom prst="rect">
            <a:avLst/>
          </a:prstGeom>
        </p:spPr>
      </p:pic>
      <p:pic>
        <p:nvPicPr>
          <p:cNvPr id="2165" name="picture 216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8497089" y="2344511"/>
            <a:ext cx="656888" cy="76200"/>
          </a:xfrm>
          <a:prstGeom prst="rect">
            <a:avLst/>
          </a:prstGeom>
        </p:spPr>
      </p:pic>
      <p:pic>
        <p:nvPicPr>
          <p:cNvPr id="2166" name="picture 216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6781865" y="2986446"/>
            <a:ext cx="2223723" cy="87031"/>
          </a:xfrm>
          <a:prstGeom prst="rect">
            <a:avLst/>
          </a:prstGeom>
        </p:spPr>
      </p:pic>
      <p:pic>
        <p:nvPicPr>
          <p:cNvPr id="2167" name="picture 216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8099657" y="4658855"/>
            <a:ext cx="718028" cy="76200"/>
          </a:xfrm>
          <a:prstGeom prst="rect">
            <a:avLst/>
          </a:prstGeom>
        </p:spPr>
      </p:pic>
      <p:pic>
        <p:nvPicPr>
          <p:cNvPr id="2168" name="picture 216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3477497" y="2393507"/>
            <a:ext cx="241441" cy="76200"/>
          </a:xfrm>
          <a:prstGeom prst="rect">
            <a:avLst/>
          </a:prstGeom>
        </p:spPr>
      </p:pic>
      <p:pic>
        <p:nvPicPr>
          <p:cNvPr id="2169" name="picture 216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3906795" y="3683375"/>
            <a:ext cx="191452" cy="76200"/>
          </a:xfrm>
          <a:prstGeom prst="rect">
            <a:avLst/>
          </a:prstGeom>
        </p:spPr>
      </p:pic>
      <p:pic>
        <p:nvPicPr>
          <p:cNvPr id="2170" name="picture 217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4843090" y="4477707"/>
            <a:ext cx="76200" cy="241697"/>
          </a:xfrm>
          <a:prstGeom prst="rect">
            <a:avLst/>
          </a:prstGeom>
        </p:spPr>
      </p:pic>
      <p:pic>
        <p:nvPicPr>
          <p:cNvPr id="2171" name="picture 2171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4665409" y="3014812"/>
            <a:ext cx="172642" cy="76200"/>
          </a:xfrm>
          <a:prstGeom prst="rect">
            <a:avLst/>
          </a:prstGeom>
        </p:spPr>
      </p:pic>
      <p:pic>
        <p:nvPicPr>
          <p:cNvPr id="2172" name="picture 2172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3108418" y="3723919"/>
            <a:ext cx="949699" cy="372723"/>
          </a:xfrm>
          <a:prstGeom prst="rect">
            <a:avLst/>
          </a:prstGeom>
        </p:spPr>
      </p:pic>
      <p:pic>
        <p:nvPicPr>
          <p:cNvPr id="2173" name="picture 2173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rot="21600000">
            <a:off x="4257103" y="4725703"/>
            <a:ext cx="76200" cy="241696"/>
          </a:xfrm>
          <a:prstGeom prst="rect">
            <a:avLst/>
          </a:prstGeom>
        </p:spPr>
      </p:pic>
      <p:pic>
        <p:nvPicPr>
          <p:cNvPr id="2174" name="picture 2174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 rot="21600000">
            <a:off x="8499425" y="3702790"/>
            <a:ext cx="241441" cy="76200"/>
          </a:xfrm>
          <a:prstGeom prst="rect">
            <a:avLst/>
          </a:prstGeom>
        </p:spPr>
      </p:pic>
      <p:pic>
        <p:nvPicPr>
          <p:cNvPr id="2175" name="picture 2175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 rot="21600000">
            <a:off x="5432441" y="1604877"/>
            <a:ext cx="327293" cy="730483"/>
          </a:xfrm>
          <a:prstGeom prst="rect">
            <a:avLst/>
          </a:prstGeom>
        </p:spPr>
      </p:pic>
      <p:sp>
        <p:nvSpPr>
          <p:cNvPr id="2177" name="textbox 2177"/>
          <p:cNvSpPr/>
          <p:nvPr>
            <p:custDataLst>
              <p:tags r:id="rId31"/>
            </p:custDataLst>
          </p:nvPr>
        </p:nvSpPr>
        <p:spPr>
          <a:xfrm>
            <a:off x="1375559" y="1499565"/>
            <a:ext cx="8242934" cy="345947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4459605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主标题：32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0.85)</a:t>
            </a:r>
            <a:endParaRPr lang="en-US" altLang="en-US" sz="12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marL="1049655" algn="l" rtl="0" eaLnBrk="0">
              <a:lnSpc>
                <a:spcPts val="1550"/>
              </a:lnSpc>
              <a:spcBef>
                <a:spcPts val="37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r" rtl="0" eaLnBrk="0">
              <a:lnSpc>
                <a:spcPts val="1550"/>
              </a:lnSpc>
              <a:spcBef>
                <a:spcPts val="37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550"/>
              </a:lnSpc>
              <a:spcBef>
                <a:spcPts val="37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图标距文字主标题：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16px</a:t>
            </a:r>
            <a:endParaRPr lang="en-US" altLang="en-US" sz="1200" dirty="0"/>
          </a:p>
          <a:p>
            <a:pPr algn="l" rtl="0" eaLnBrk="0">
              <a:lnSpc>
                <a:spcPct val="166000"/>
              </a:lnSpc>
            </a:pPr>
            <a:endParaRPr lang="en-US" altLang="en-US" sz="1000" dirty="0"/>
          </a:p>
          <a:p>
            <a:pPr marL="3711575" algn="l" rtl="0" eaLnBrk="0">
              <a:lnSpc>
                <a:spcPts val="1550"/>
              </a:lnSpc>
              <a:spcBef>
                <a:spcPts val="37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下边距：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32px</a:t>
            </a:r>
            <a:endParaRPr lang="en-US" altLang="en-US" sz="1200" dirty="0"/>
          </a:p>
          <a:p>
            <a:pPr algn="l" rtl="0" eaLnBrk="0">
              <a:lnSpc>
                <a:spcPct val="102000"/>
              </a:lnSpc>
            </a:pPr>
            <a:endParaRPr lang="en-US" altLang="en-US" sz="400" dirty="0"/>
          </a:p>
          <a:p>
            <a:pPr marL="1877695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上间距：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32px</a:t>
            </a:r>
            <a:endParaRPr lang="en-US" altLang="en-US" sz="1200" dirty="0"/>
          </a:p>
        </p:txBody>
      </p:sp>
      <p:sp>
        <p:nvSpPr>
          <p:cNvPr id="2178" name="textbox 2178"/>
          <p:cNvSpPr/>
          <p:nvPr>
            <p:custDataLst>
              <p:tags r:id="rId32"/>
            </p:custDataLst>
          </p:nvPr>
        </p:nvSpPr>
        <p:spPr>
          <a:xfrm>
            <a:off x="663347" y="1843988"/>
            <a:ext cx="10678159" cy="16097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75565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r" rtl="0" eaLnBrk="0">
              <a:lnSpc>
                <a:spcPts val="1550"/>
              </a:lnSpc>
              <a:spcBef>
                <a:spcPts val="37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  <a:p>
            <a:pPr marL="12700" algn="l" rtl="0" eaLnBrk="0">
              <a:lnSpc>
                <a:spcPts val="1550"/>
              </a:lnSpc>
              <a:spcBef>
                <a:spcPts val="138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次要文字：24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0.45)</a:t>
            </a:r>
            <a:endParaRPr lang="en-US" altLang="en-US" sz="1200" dirty="0"/>
          </a:p>
          <a:p>
            <a:pPr algn="r" rtl="0" eaLnBrk="0">
              <a:lnSpc>
                <a:spcPts val="1550"/>
              </a:lnSpc>
              <a:spcBef>
                <a:spcPts val="46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次标题：24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0.85)</a:t>
            </a:r>
            <a:endParaRPr lang="en-US" altLang="en-US" sz="1200" dirty="0"/>
          </a:p>
          <a:p>
            <a:pPr algn="l" rtl="0" eaLnBrk="0">
              <a:lnSpc>
                <a:spcPct val="107000"/>
              </a:lnSpc>
            </a:pPr>
            <a:endParaRPr lang="en-US" altLang="en-US" sz="900" dirty="0"/>
          </a:p>
          <a:p>
            <a:pPr marL="644525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次要文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字距次标题：12px</a:t>
            </a:r>
            <a:endParaRPr lang="en-US" altLang="en-US" sz="1200" dirty="0"/>
          </a:p>
        </p:txBody>
      </p:sp>
      <p:sp>
        <p:nvSpPr>
          <p:cNvPr id="2183" name="textbox 2183"/>
          <p:cNvSpPr/>
          <p:nvPr>
            <p:custDataLst>
              <p:tags r:id="rId33"/>
            </p:custDataLst>
          </p:nvPr>
        </p:nvSpPr>
        <p:spPr>
          <a:xfrm>
            <a:off x="8878204" y="4584141"/>
            <a:ext cx="2576829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分割线：1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列表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86" name="picture 21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010090" y="1869075"/>
            <a:ext cx="5591512" cy="4024664"/>
          </a:xfrm>
          <a:prstGeom prst="rect">
            <a:avLst/>
          </a:prstGeom>
        </p:spPr>
      </p:pic>
      <p:pic>
        <p:nvPicPr>
          <p:cNvPr id="2187" name="picture 218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8070881" y="5122595"/>
            <a:ext cx="241441" cy="76201"/>
          </a:xfrm>
          <a:prstGeom prst="rect">
            <a:avLst/>
          </a:prstGeom>
        </p:spPr>
      </p:pic>
      <p:sp>
        <p:nvSpPr>
          <p:cNvPr id="2188" name="path"/>
          <p:cNvSpPr/>
          <p:nvPr>
            <p:custDataLst>
              <p:tags r:id="rId7"/>
            </p:custDataLst>
          </p:nvPr>
        </p:nvSpPr>
        <p:spPr>
          <a:xfrm>
            <a:off x="3488057" y="2385264"/>
            <a:ext cx="434554" cy="434554"/>
          </a:xfrm>
          <a:custGeom>
            <a:avLst/>
            <a:gdLst/>
            <a:ahLst/>
            <a:cxnLst/>
            <a:rect l="0" t="0" r="0" b="0"/>
            <a:pathLst>
              <a:path w="684" h="684">
                <a:moveTo>
                  <a:pt x="10" y="10"/>
                </a:moveTo>
                <a:lnTo>
                  <a:pt x="674" y="10"/>
                </a:lnTo>
                <a:lnTo>
                  <a:pt x="674" y="674"/>
                </a:lnTo>
                <a:lnTo>
                  <a:pt x="10" y="674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2189" name="picture 218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21600000">
            <a:off x="2778052" y="2717690"/>
            <a:ext cx="1323140" cy="405336"/>
          </a:xfrm>
          <a:prstGeom prst="rect">
            <a:avLst/>
          </a:prstGeom>
        </p:spPr>
      </p:pic>
      <p:pic>
        <p:nvPicPr>
          <p:cNvPr id="2190" name="picture 219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21600000">
            <a:off x="4421624" y="1508588"/>
            <a:ext cx="309041" cy="1018018"/>
          </a:xfrm>
          <a:prstGeom prst="rect">
            <a:avLst/>
          </a:prstGeom>
        </p:spPr>
      </p:pic>
      <p:pic>
        <p:nvPicPr>
          <p:cNvPr id="2191" name="picture 219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6757849" y="2265466"/>
            <a:ext cx="76200" cy="731379"/>
          </a:xfrm>
          <a:prstGeom prst="rect">
            <a:avLst/>
          </a:prstGeom>
        </p:spPr>
      </p:pic>
      <p:pic>
        <p:nvPicPr>
          <p:cNvPr id="2192" name="picture 219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 rot="21600000">
            <a:off x="7965981" y="4657518"/>
            <a:ext cx="867658" cy="76200"/>
          </a:xfrm>
          <a:prstGeom prst="rect">
            <a:avLst/>
          </a:prstGeom>
        </p:spPr>
      </p:pic>
      <p:pic>
        <p:nvPicPr>
          <p:cNvPr id="2193" name="picture 219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 rot="21600000">
            <a:off x="3202294" y="1599062"/>
            <a:ext cx="541140" cy="830651"/>
          </a:xfrm>
          <a:prstGeom prst="rect">
            <a:avLst/>
          </a:prstGeom>
        </p:spPr>
      </p:pic>
      <p:sp>
        <p:nvSpPr>
          <p:cNvPr id="2195" name="textbox 2195"/>
          <p:cNvSpPr/>
          <p:nvPr>
            <p:custDataLst>
              <p:tags r:id="rId18"/>
            </p:custDataLst>
          </p:nvPr>
        </p:nvSpPr>
        <p:spPr>
          <a:xfrm>
            <a:off x="1920295" y="4843220"/>
            <a:ext cx="7382509" cy="41148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20"/>
              </a:lnSpc>
            </a:pPr>
            <a:r>
              <a:rPr sz="11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左边距：3</a:t>
            </a:r>
            <a:r>
              <a:rPr sz="11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100" dirty="0"/>
          </a:p>
          <a:p>
            <a:pPr algn="r" rtl="0" eaLnBrk="0">
              <a:lnSpc>
                <a:spcPts val="1520"/>
              </a:lnSpc>
            </a:pPr>
            <a:r>
              <a:rPr sz="11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右边距：3</a:t>
            </a:r>
            <a:r>
              <a:rPr sz="11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100" dirty="0"/>
          </a:p>
        </p:txBody>
      </p:sp>
      <p:sp>
        <p:nvSpPr>
          <p:cNvPr id="2200" name="textbox 2200"/>
          <p:cNvSpPr/>
          <p:nvPr>
            <p:custDataLst>
              <p:tags r:id="rId19"/>
            </p:custDataLst>
          </p:nvPr>
        </p:nvSpPr>
        <p:spPr>
          <a:xfrm>
            <a:off x="8894159" y="4584141"/>
            <a:ext cx="2576829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分割线：1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200" dirty="0"/>
          </a:p>
        </p:txBody>
      </p:sp>
      <p:sp>
        <p:nvSpPr>
          <p:cNvPr id="2201" name="textbox 2201"/>
          <p:cNvSpPr/>
          <p:nvPr>
            <p:custDataLst>
              <p:tags r:id="rId20"/>
            </p:custDataLst>
          </p:nvPr>
        </p:nvSpPr>
        <p:spPr>
          <a:xfrm>
            <a:off x="4791794" y="1405077"/>
            <a:ext cx="212217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0.85)</a:t>
            </a:r>
            <a:endParaRPr lang="en-US" altLang="en-US" sz="1200" dirty="0"/>
          </a:p>
        </p:txBody>
      </p:sp>
      <p:sp>
        <p:nvSpPr>
          <p:cNvPr id="2202" name="textbox 2202"/>
          <p:cNvSpPr/>
          <p:nvPr>
            <p:custDataLst>
              <p:tags r:id="rId21"/>
            </p:custDataLst>
          </p:nvPr>
        </p:nvSpPr>
        <p:spPr>
          <a:xfrm>
            <a:off x="2515088" y="1322780"/>
            <a:ext cx="163639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图标尺寸：64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64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2203" name="textbox 2203"/>
          <p:cNvSpPr/>
          <p:nvPr>
            <p:custDataLst>
              <p:tags r:id="rId22"/>
            </p:custDataLst>
          </p:nvPr>
        </p:nvSpPr>
        <p:spPr>
          <a:xfrm>
            <a:off x="8770183" y="2462733"/>
            <a:ext cx="163639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2204" name="textbox 2204"/>
          <p:cNvSpPr/>
          <p:nvPr>
            <p:custDataLst>
              <p:tags r:id="rId23"/>
            </p:custDataLst>
          </p:nvPr>
        </p:nvSpPr>
        <p:spPr>
          <a:xfrm>
            <a:off x="1170072" y="3005277"/>
            <a:ext cx="158432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图标、标题间距：1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6px</a:t>
            </a:r>
            <a:endParaRPr lang="en-US" altLang="en-US" sz="1200" dirty="0"/>
          </a:p>
        </p:txBody>
      </p:sp>
      <p:sp>
        <p:nvSpPr>
          <p:cNvPr id="2206" name="textbox 2206"/>
          <p:cNvSpPr/>
          <p:nvPr>
            <p:custDataLst>
              <p:tags r:id="rId24"/>
            </p:custDataLst>
          </p:nvPr>
        </p:nvSpPr>
        <p:spPr>
          <a:xfrm>
            <a:off x="5803300" y="2529788"/>
            <a:ext cx="91948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行高：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112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pic>
        <p:nvPicPr>
          <p:cNvPr id="2207" name="picture 220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rot="21600000">
            <a:off x="2892353" y="4934469"/>
            <a:ext cx="398810" cy="76200"/>
          </a:xfrm>
          <a:prstGeom prst="rect">
            <a:avLst/>
          </a:prstGeom>
        </p:spPr>
      </p:pic>
      <p:pic>
        <p:nvPicPr>
          <p:cNvPr id="2208" name="picture 2208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 rot="21600000">
            <a:off x="3277777" y="4934470"/>
            <a:ext cx="241441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列表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10" name="picture 22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453931" y="1573079"/>
            <a:ext cx="5591512" cy="4604935"/>
          </a:xfrm>
          <a:prstGeom prst="rect">
            <a:avLst/>
          </a:prstGeom>
        </p:spPr>
      </p:pic>
      <p:pic>
        <p:nvPicPr>
          <p:cNvPr id="2211" name="picture 22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4646135" y="4306479"/>
            <a:ext cx="76200" cy="218390"/>
          </a:xfrm>
          <a:prstGeom prst="rect">
            <a:avLst/>
          </a:prstGeom>
        </p:spPr>
      </p:pic>
      <p:pic>
        <p:nvPicPr>
          <p:cNvPr id="2212" name="picture 22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4646135" y="4569548"/>
            <a:ext cx="76200" cy="218390"/>
          </a:xfrm>
          <a:prstGeom prst="rect">
            <a:avLst/>
          </a:prstGeom>
        </p:spPr>
      </p:pic>
      <p:pic>
        <p:nvPicPr>
          <p:cNvPr id="2213" name="picture 22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3229300" y="4578941"/>
            <a:ext cx="1501571" cy="176452"/>
          </a:xfrm>
          <a:prstGeom prst="rect">
            <a:avLst/>
          </a:prstGeom>
        </p:spPr>
      </p:pic>
      <p:pic>
        <p:nvPicPr>
          <p:cNvPr id="2214" name="picture 22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3229300" y="4340085"/>
            <a:ext cx="1501571" cy="176453"/>
          </a:xfrm>
          <a:prstGeom prst="rect">
            <a:avLst/>
          </a:prstGeom>
        </p:spPr>
      </p:pic>
      <p:pic>
        <p:nvPicPr>
          <p:cNvPr id="2215" name="picture 22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3115462" y="5440546"/>
            <a:ext cx="1199846" cy="150477"/>
          </a:xfrm>
          <a:prstGeom prst="rect">
            <a:avLst/>
          </a:prstGeom>
        </p:spPr>
      </p:pic>
      <p:pic>
        <p:nvPicPr>
          <p:cNvPr id="2216" name="picture 22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3229300" y="2919770"/>
            <a:ext cx="964019" cy="310109"/>
          </a:xfrm>
          <a:prstGeom prst="rect">
            <a:avLst/>
          </a:prstGeom>
        </p:spPr>
      </p:pic>
      <p:pic>
        <p:nvPicPr>
          <p:cNvPr id="2217" name="picture 221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3229300" y="2585291"/>
            <a:ext cx="1611327" cy="233414"/>
          </a:xfrm>
          <a:prstGeom prst="rect">
            <a:avLst/>
          </a:prstGeom>
        </p:spPr>
      </p:pic>
      <p:pic>
        <p:nvPicPr>
          <p:cNvPr id="2218" name="picture 2218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8331815" y="4135093"/>
            <a:ext cx="612048" cy="684806"/>
          </a:xfrm>
          <a:prstGeom prst="rect">
            <a:avLst/>
          </a:prstGeom>
        </p:spPr>
      </p:pic>
      <p:pic>
        <p:nvPicPr>
          <p:cNvPr id="2219" name="picture 221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4821680" y="2943886"/>
            <a:ext cx="172642" cy="76200"/>
          </a:xfrm>
          <a:prstGeom prst="rect">
            <a:avLst/>
          </a:prstGeom>
        </p:spPr>
      </p:pic>
      <p:pic>
        <p:nvPicPr>
          <p:cNvPr id="2220" name="picture 2220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4646135" y="3982548"/>
            <a:ext cx="76200" cy="218390"/>
          </a:xfrm>
          <a:prstGeom prst="rect">
            <a:avLst/>
          </a:prstGeom>
        </p:spPr>
      </p:pic>
      <p:pic>
        <p:nvPicPr>
          <p:cNvPr id="2221" name="picture 222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rot="21600000">
            <a:off x="3229300" y="4030600"/>
            <a:ext cx="1501571" cy="176453"/>
          </a:xfrm>
          <a:prstGeom prst="rect">
            <a:avLst/>
          </a:prstGeom>
        </p:spPr>
      </p:pic>
      <p:sp>
        <p:nvSpPr>
          <p:cNvPr id="2222" name="path"/>
          <p:cNvSpPr/>
          <p:nvPr>
            <p:custDataLst>
              <p:tags r:id="rId27"/>
            </p:custDataLst>
          </p:nvPr>
        </p:nvSpPr>
        <p:spPr>
          <a:xfrm>
            <a:off x="3892002" y="1838743"/>
            <a:ext cx="254830" cy="254830"/>
          </a:xfrm>
          <a:custGeom>
            <a:avLst/>
            <a:gdLst/>
            <a:ahLst/>
            <a:cxnLst/>
            <a:rect l="0" t="0" r="0" b="0"/>
            <a:pathLst>
              <a:path w="401" h="401">
                <a:moveTo>
                  <a:pt x="10" y="10"/>
                </a:moveTo>
                <a:lnTo>
                  <a:pt x="391" y="10"/>
                </a:lnTo>
                <a:lnTo>
                  <a:pt x="391" y="391"/>
                </a:lnTo>
                <a:lnTo>
                  <a:pt x="10" y="391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2223" name="picture 22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 rot="21600000">
            <a:off x="3700378" y="1280174"/>
            <a:ext cx="357139" cy="603018"/>
          </a:xfrm>
          <a:prstGeom prst="rect">
            <a:avLst/>
          </a:prstGeom>
        </p:spPr>
      </p:pic>
      <p:sp>
        <p:nvSpPr>
          <p:cNvPr id="2224" name="textbox 2224"/>
          <p:cNvSpPr/>
          <p:nvPr>
            <p:custDataLst>
              <p:tags r:id="rId30"/>
            </p:custDataLst>
          </p:nvPr>
        </p:nvSpPr>
        <p:spPr>
          <a:xfrm>
            <a:off x="1698802" y="2700477"/>
            <a:ext cx="2534285" cy="216090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368935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标签间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距：10px</a:t>
            </a:r>
            <a:endParaRPr lang="en-US" altLang="en-US" sz="1200" dirty="0"/>
          </a:p>
          <a:p>
            <a:pPr marL="418465" algn="l" rtl="0" eaLnBrk="0">
              <a:lnSpc>
                <a:spcPts val="1550"/>
              </a:lnSpc>
              <a:spcBef>
                <a:spcPts val="97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次要文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字：24px</a:t>
            </a:r>
            <a:endParaRPr lang="en-US" altLang="en-US" sz="1200" dirty="0"/>
          </a:p>
          <a:p>
            <a:pPr marL="295910" algn="l" rtl="0" eaLnBrk="0">
              <a:lnSpc>
                <a:spcPct val="90000"/>
              </a:lnSpc>
              <a:spcBef>
                <a:spcPts val="8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0.45)</a:t>
            </a:r>
            <a:endParaRPr lang="en-US" altLang="en-US" sz="12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marL="266065" algn="l" rtl="0" eaLnBrk="0">
              <a:lnSpc>
                <a:spcPts val="1550"/>
              </a:lnSpc>
              <a:spcBef>
                <a:spcPts val="36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图标距主标题：8p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  <a:p>
            <a:pPr marL="447040" algn="l" rtl="0" eaLnBrk="0">
              <a:lnSpc>
                <a:spcPts val="1550"/>
              </a:lnSpc>
              <a:spcBef>
                <a:spcPts val="111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上间距：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16px</a:t>
            </a:r>
            <a:endParaRPr lang="en-US" altLang="en-US" sz="1200" dirty="0"/>
          </a:p>
          <a:p>
            <a:pPr marL="491490" algn="l" rtl="0" eaLnBrk="0">
              <a:lnSpc>
                <a:spcPts val="1550"/>
              </a:lnSpc>
              <a:spcBef>
                <a:spcPts val="87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下间距：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8px</a:t>
            </a:r>
            <a:endParaRPr lang="en-US" altLang="en-US" sz="1200" dirty="0"/>
          </a:p>
          <a:p>
            <a:pPr marL="12700" algn="l" rtl="0" eaLnBrk="0">
              <a:lnSpc>
                <a:spcPts val="1895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距分割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线间距：24px</a:t>
            </a:r>
            <a:endParaRPr lang="en-US" altLang="en-US" sz="1200" dirty="0"/>
          </a:p>
        </p:txBody>
      </p:sp>
      <p:pic>
        <p:nvPicPr>
          <p:cNvPr id="2225" name="picture 2225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 rot="21600000">
            <a:off x="3283543" y="3651243"/>
            <a:ext cx="936690" cy="219394"/>
          </a:xfrm>
          <a:prstGeom prst="rect">
            <a:avLst/>
          </a:prstGeom>
        </p:spPr>
      </p:pic>
      <p:pic>
        <p:nvPicPr>
          <p:cNvPr id="2226" name="picture 2226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 rot="21600000">
            <a:off x="3673226" y="1939245"/>
            <a:ext cx="241442" cy="76200"/>
          </a:xfrm>
          <a:prstGeom prst="rect">
            <a:avLst/>
          </a:prstGeom>
        </p:spPr>
      </p:pic>
      <p:pic>
        <p:nvPicPr>
          <p:cNvPr id="2227" name="picture 2227"/>
          <p:cNvPicPr>
            <a:picLocks noChangeAspect="1"/>
          </p:cNvPicPr>
          <p:nvPr>
            <p:custDataLst>
              <p:tags r:id="rId35"/>
            </p:custDataLst>
          </p:nvPr>
        </p:nvPicPr>
        <p:blipFill>
          <a:blip r:embed="rId36"/>
          <a:stretch>
            <a:fillRect/>
          </a:stretch>
        </p:blipFill>
        <p:spPr>
          <a:xfrm rot="21600000">
            <a:off x="5571329" y="1229079"/>
            <a:ext cx="327294" cy="730481"/>
          </a:xfrm>
          <a:prstGeom prst="rect">
            <a:avLst/>
          </a:prstGeom>
        </p:spPr>
      </p:pic>
      <p:pic>
        <p:nvPicPr>
          <p:cNvPr id="2228" name="picture 2228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 rot="21600000">
            <a:off x="4126272" y="3568994"/>
            <a:ext cx="162742" cy="76200"/>
          </a:xfrm>
          <a:prstGeom prst="rect">
            <a:avLst/>
          </a:prstGeom>
        </p:spPr>
      </p:pic>
      <p:sp>
        <p:nvSpPr>
          <p:cNvPr id="2231" name="textbox 2231"/>
          <p:cNvSpPr/>
          <p:nvPr>
            <p:custDataLst>
              <p:tags r:id="rId39"/>
            </p:custDataLst>
          </p:nvPr>
        </p:nvSpPr>
        <p:spPr>
          <a:xfrm>
            <a:off x="4708609" y="3084524"/>
            <a:ext cx="5119370" cy="2711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935"/>
              </a:lnSpc>
            </a:pPr>
            <a:r>
              <a:rPr sz="1800" spc="10" baseline="28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sz="1800" spc="0" baseline="28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1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</a:t>
            </a:r>
            <a:r>
              <a:rPr sz="1800" spc="0" baseline="8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右边距：32px</a:t>
            </a:r>
            <a:endParaRPr lang="en-US" altLang="en-US" sz="1170" dirty="0"/>
          </a:p>
        </p:txBody>
      </p:sp>
      <p:pic>
        <p:nvPicPr>
          <p:cNvPr id="2232" name="picture 2232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 rot="21600000">
            <a:off x="10130745" y="3226325"/>
            <a:ext cx="241441" cy="76200"/>
          </a:xfrm>
          <a:prstGeom prst="rect">
            <a:avLst/>
          </a:prstGeom>
        </p:spPr>
      </p:pic>
      <p:sp>
        <p:nvSpPr>
          <p:cNvPr id="2235" name="textbox 2235"/>
          <p:cNvSpPr/>
          <p:nvPr>
            <p:custDataLst>
              <p:tags r:id="rId42"/>
            </p:custDataLst>
          </p:nvPr>
        </p:nvSpPr>
        <p:spPr>
          <a:xfrm>
            <a:off x="1229758" y="5288228"/>
            <a:ext cx="1826260" cy="5778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470"/>
              </a:lnSpc>
            </a:pPr>
            <a:r>
              <a:rPr sz="11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</a:t>
            </a:r>
            <a:r>
              <a:rPr sz="11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1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0px</a:t>
            </a:r>
            <a:endParaRPr lang="en-US" altLang="en-US" sz="1100" dirty="0"/>
          </a:p>
          <a:p>
            <a:pPr marL="12700" indent="695325" algn="r" rtl="0" eaLnBrk="0">
              <a:lnSpc>
                <a:spcPct val="100000"/>
              </a:lnSpc>
              <a:spcBef>
                <a:spcPts val="240"/>
              </a:spcBef>
            </a:pP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1cc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边框：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</a:t>
            </a:r>
            <a:r>
              <a:rPr sz="11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81cc</a:t>
            </a:r>
            <a:endParaRPr lang="en-US" altLang="en-US" sz="1100" dirty="0"/>
          </a:p>
        </p:txBody>
      </p:sp>
      <p:sp>
        <p:nvSpPr>
          <p:cNvPr id="2237" name="textbox 2237"/>
          <p:cNvSpPr/>
          <p:nvPr>
            <p:custDataLst>
              <p:tags r:id="rId43"/>
            </p:custDataLst>
          </p:nvPr>
        </p:nvSpPr>
        <p:spPr>
          <a:xfrm>
            <a:off x="9004384" y="4029405"/>
            <a:ext cx="2621279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分割线：1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0.05)</a:t>
            </a:r>
            <a:endParaRPr lang="en-US" altLang="en-US" sz="1200" dirty="0"/>
          </a:p>
        </p:txBody>
      </p:sp>
      <p:sp>
        <p:nvSpPr>
          <p:cNvPr id="2238" name="textbox 2238"/>
          <p:cNvSpPr/>
          <p:nvPr>
            <p:custDataLst>
              <p:tags r:id="rId44"/>
            </p:custDataLst>
          </p:nvPr>
        </p:nvSpPr>
        <p:spPr>
          <a:xfrm>
            <a:off x="5961427" y="1124660"/>
            <a:ext cx="227330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主标题：28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0.85)</a:t>
            </a:r>
            <a:endParaRPr lang="en-US" altLang="en-US" sz="1200" dirty="0"/>
          </a:p>
        </p:txBody>
      </p:sp>
      <p:sp>
        <p:nvSpPr>
          <p:cNvPr id="2239" name="textbox 2239"/>
          <p:cNvSpPr/>
          <p:nvPr>
            <p:custDataLst>
              <p:tags r:id="rId45"/>
            </p:custDataLst>
          </p:nvPr>
        </p:nvSpPr>
        <p:spPr>
          <a:xfrm>
            <a:off x="3013172" y="1002740"/>
            <a:ext cx="163639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2240" name="textbox 2240"/>
          <p:cNvSpPr/>
          <p:nvPr>
            <p:custDataLst>
              <p:tags r:id="rId46"/>
            </p:custDataLst>
          </p:nvPr>
        </p:nvSpPr>
        <p:spPr>
          <a:xfrm>
            <a:off x="2311485" y="1874468"/>
            <a:ext cx="98361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列表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43" name="picture 22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317660" y="1603644"/>
            <a:ext cx="5591512" cy="4469406"/>
          </a:xfrm>
          <a:prstGeom prst="rect">
            <a:avLst/>
          </a:prstGeom>
        </p:spPr>
      </p:pic>
      <p:pic>
        <p:nvPicPr>
          <p:cNvPr id="2244" name="picture 22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3471048" y="5027955"/>
            <a:ext cx="241441" cy="76200"/>
          </a:xfrm>
          <a:prstGeom prst="rect">
            <a:avLst/>
          </a:prstGeom>
        </p:spPr>
      </p:pic>
      <p:graphicFrame>
        <p:nvGraphicFramePr>
          <p:cNvPr id="2245" name="table 2245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6934104" y="1915919"/>
          <a:ext cx="1588134" cy="1097915"/>
        </p:xfrm>
        <a:graphic>
          <a:graphicData uri="http://schemas.openxmlformats.org/drawingml/2006/table">
            <a:tbl>
              <a:tblPr/>
              <a:tblGrid>
                <a:gridCol w="1588134"/>
              </a:tblGrid>
              <a:tr h="1085215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46" name="rect"/>
          <p:cNvSpPr/>
          <p:nvPr>
            <p:custDataLst>
              <p:tags r:id="rId8"/>
            </p:custDataLst>
          </p:nvPr>
        </p:nvSpPr>
        <p:spPr>
          <a:xfrm>
            <a:off x="6940454" y="1922269"/>
            <a:ext cx="1575762" cy="1085262"/>
          </a:xfrm>
          <a:prstGeom prst="rect">
            <a:avLst/>
          </a:prstGeom>
          <a:solidFill>
            <a:srgbClr val="ED7D31">
              <a:alpha val="14509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2247" name="picture 224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8478117" y="2098752"/>
            <a:ext cx="1505822" cy="404247"/>
          </a:xfrm>
          <a:prstGeom prst="rect">
            <a:avLst/>
          </a:prstGeom>
        </p:spPr>
      </p:pic>
      <p:pic>
        <p:nvPicPr>
          <p:cNvPr id="2248" name="picture 22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8434061" y="3374447"/>
            <a:ext cx="359910" cy="76200"/>
          </a:xfrm>
          <a:prstGeom prst="rect">
            <a:avLst/>
          </a:prstGeom>
        </p:spPr>
      </p:pic>
      <p:pic>
        <p:nvPicPr>
          <p:cNvPr id="2249" name="picture 224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8472162" y="5188211"/>
            <a:ext cx="241440" cy="76200"/>
          </a:xfrm>
          <a:prstGeom prst="rect">
            <a:avLst/>
          </a:prstGeom>
        </p:spPr>
      </p:pic>
      <p:pic>
        <p:nvPicPr>
          <p:cNvPr id="2250" name="picture 2250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4674862" y="1357315"/>
            <a:ext cx="307828" cy="617278"/>
          </a:xfrm>
          <a:prstGeom prst="rect">
            <a:avLst/>
          </a:prstGeom>
        </p:spPr>
      </p:pic>
      <p:pic>
        <p:nvPicPr>
          <p:cNvPr id="2251" name="picture 225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3173670" y="5637002"/>
            <a:ext cx="633154" cy="76200"/>
          </a:xfrm>
          <a:prstGeom prst="rect">
            <a:avLst/>
          </a:prstGeom>
        </p:spPr>
      </p:pic>
      <p:pic>
        <p:nvPicPr>
          <p:cNvPr id="2252" name="picture 225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3857006" y="3225679"/>
            <a:ext cx="76200" cy="213878"/>
          </a:xfrm>
          <a:prstGeom prst="rect">
            <a:avLst/>
          </a:prstGeom>
        </p:spPr>
      </p:pic>
      <p:pic>
        <p:nvPicPr>
          <p:cNvPr id="2253" name="picture 225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5200265" y="2880121"/>
            <a:ext cx="76200" cy="175970"/>
          </a:xfrm>
          <a:prstGeom prst="rect">
            <a:avLst/>
          </a:prstGeom>
        </p:spPr>
      </p:pic>
      <p:pic>
        <p:nvPicPr>
          <p:cNvPr id="2254" name="picture 2254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6749062" y="1898397"/>
            <a:ext cx="145417" cy="76200"/>
          </a:xfrm>
          <a:prstGeom prst="rect">
            <a:avLst/>
          </a:prstGeom>
        </p:spPr>
      </p:pic>
      <p:sp>
        <p:nvSpPr>
          <p:cNvPr id="2256" name="textbox 2256"/>
          <p:cNvSpPr/>
          <p:nvPr>
            <p:custDataLst>
              <p:tags r:id="rId25"/>
            </p:custDataLst>
          </p:nvPr>
        </p:nvSpPr>
        <p:spPr>
          <a:xfrm>
            <a:off x="5043818" y="1252677"/>
            <a:ext cx="5876925" cy="79248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标题：28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0.85)</a:t>
            </a:r>
            <a:endParaRPr lang="en-US" altLang="en-US" sz="1200" dirty="0"/>
          </a:p>
          <a:p>
            <a:pPr marL="1678305" algn="l" rtl="0" eaLnBrk="0">
              <a:lnSpc>
                <a:spcPts val="1550"/>
              </a:lnSpc>
              <a:spcBef>
                <a:spcPts val="1160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间距：1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  <a:p>
            <a:pPr algn="r" rtl="0" eaLnBrk="0">
              <a:lnSpc>
                <a:spcPts val="1550"/>
              </a:lnSpc>
              <a:spcBef>
                <a:spcPts val="22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图片尺寸：230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2px</a:t>
            </a:r>
            <a:endParaRPr lang="en-US" altLang="en-US" sz="1200" dirty="0"/>
          </a:p>
        </p:txBody>
      </p:sp>
      <p:sp>
        <p:nvSpPr>
          <p:cNvPr id="2258" name="textbox 2258"/>
          <p:cNvSpPr/>
          <p:nvPr>
            <p:custDataLst>
              <p:tags r:id="rId26"/>
            </p:custDataLst>
          </p:nvPr>
        </p:nvSpPr>
        <p:spPr>
          <a:xfrm>
            <a:off x="2048922" y="2874212"/>
            <a:ext cx="4072254" cy="57023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间距：1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  <a:p>
            <a:pPr algn="l" rtl="0" eaLnBrk="0">
              <a:lnSpc>
                <a:spcPct val="109000"/>
              </a:lnSpc>
            </a:pPr>
            <a:endParaRPr lang="en-US" altLang="en-US" sz="9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列表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间距：24px</a:t>
            </a:r>
            <a:endParaRPr lang="en-US" altLang="en-US" sz="1200" dirty="0"/>
          </a:p>
        </p:txBody>
      </p:sp>
      <p:sp>
        <p:nvSpPr>
          <p:cNvPr id="2262" name="textbox 2262"/>
          <p:cNvSpPr/>
          <p:nvPr>
            <p:custDataLst>
              <p:tags r:id="rId27"/>
            </p:custDataLst>
          </p:nvPr>
        </p:nvSpPr>
        <p:spPr>
          <a:xfrm>
            <a:off x="8854490" y="3300932"/>
            <a:ext cx="2576829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分割线：1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200" dirty="0"/>
          </a:p>
        </p:txBody>
      </p:sp>
      <p:sp>
        <p:nvSpPr>
          <p:cNvPr id="2263" name="textbox 2263"/>
          <p:cNvSpPr/>
          <p:nvPr>
            <p:custDataLst>
              <p:tags r:id="rId28"/>
            </p:custDataLst>
          </p:nvPr>
        </p:nvSpPr>
        <p:spPr>
          <a:xfrm>
            <a:off x="692743" y="5583884"/>
            <a:ext cx="242697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次要文字：24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0.45)</a:t>
            </a:r>
            <a:endParaRPr lang="en-US" altLang="en-US" sz="1200" dirty="0"/>
          </a:p>
        </p:txBody>
      </p:sp>
      <p:sp>
        <p:nvSpPr>
          <p:cNvPr id="2264" name="textbox 2264"/>
          <p:cNvSpPr/>
          <p:nvPr>
            <p:custDataLst>
              <p:tags r:id="rId29"/>
            </p:custDataLst>
          </p:nvPr>
        </p:nvSpPr>
        <p:spPr>
          <a:xfrm>
            <a:off x="2097092" y="4946853"/>
            <a:ext cx="98361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</p:txBody>
      </p:sp>
      <p:sp>
        <p:nvSpPr>
          <p:cNvPr id="2265" name="textbox 2265"/>
          <p:cNvSpPr/>
          <p:nvPr>
            <p:custDataLst>
              <p:tags r:id="rId30"/>
            </p:custDataLst>
          </p:nvPr>
        </p:nvSpPr>
        <p:spPr>
          <a:xfrm>
            <a:off x="8721698" y="5099252"/>
            <a:ext cx="98234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：32px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37003" b="4604"/>
          <a:stretch>
            <a:fillRect/>
          </a:stretch>
        </p:blipFill>
        <p:spPr>
          <a:xfrm>
            <a:off x="1031875" y="1254125"/>
            <a:ext cx="5141595" cy="4881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62662" r="-319"/>
          <a:stretch>
            <a:fillRect/>
          </a:stretch>
        </p:blipFill>
        <p:spPr>
          <a:xfrm>
            <a:off x="7285990" y="1280795"/>
            <a:ext cx="3073400" cy="5117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13305" y="116776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dirty="0"/>
              <a:t>间距</a:t>
            </a:r>
            <a:r>
              <a:rPr lang="zh-CN" altLang="en-US" dirty="0"/>
              <a:t>留白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891145" y="1198245"/>
            <a:ext cx="406400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dirty="0"/>
              <a:t>字号</a:t>
            </a:r>
            <a:r>
              <a:rPr lang="zh-CN" altLang="en-US" dirty="0"/>
              <a:t>字色</a:t>
            </a:r>
            <a:endParaRPr lang="zh-CN" altLang="en-US" dirty="0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概述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目标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textbox 45"/>
          <p:cNvSpPr/>
          <p:nvPr>
            <p:custDataLst>
              <p:tags r:id="rId3"/>
            </p:custDataLst>
          </p:nvPr>
        </p:nvSpPr>
        <p:spPr>
          <a:xfrm>
            <a:off x="6781698" y="4149191"/>
            <a:ext cx="3649345" cy="14224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5000"/>
              </a:lnSpc>
            </a:pPr>
            <a:endParaRPr lang="en-US" altLang="en-US" sz="100" dirty="0"/>
          </a:p>
          <a:p>
            <a:pPr marL="15240" algn="l" rtl="0" eaLnBrk="0">
              <a:lnSpc>
                <a:spcPct val="90000"/>
              </a:lnSpc>
            </a:pPr>
            <a:r>
              <a:rPr sz="2800" spc="-10" dirty="0">
                <a:ln w="635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r>
              <a:rPr sz="2800" spc="-1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81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r>
              <a:rPr sz="2800" spc="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81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风格</a:t>
            </a:r>
            <a:endParaRPr sz="2800" spc="0" dirty="0">
              <a:ln w="6350" cap="flat" cmpd="sng">
                <a:solidFill>
                  <a:srgbClr val="0081CC">
                    <a:alpha val="100000"/>
                  </a:srgbClr>
                </a:solidFill>
                <a:prstDash val="solid"/>
                <a:miter lim="0"/>
              </a:ln>
              <a:solidFill>
                <a:srgbClr val="0081C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5240" algn="l" rtl="0" eaLnBrk="0">
              <a:lnSpc>
                <a:spcPct val="90000"/>
              </a:lnSpc>
            </a:pPr>
            <a:endParaRPr lang="en-US" altLang="en-US" sz="400" dirty="0"/>
          </a:p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3335" indent="-635" algn="l" rtl="0" eaLnBrk="0">
              <a:lnSpc>
                <a:spcPct val="161000"/>
              </a:lnSpc>
              <a:spcBef>
                <a:spcPts val="5"/>
              </a:spcBef>
            </a:pPr>
            <a:r>
              <a:rPr sz="12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提供常用的标准化组件设计，</a:t>
            </a:r>
            <a:r>
              <a:rPr sz="12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降低产品、</a:t>
            </a:r>
            <a:r>
              <a:rPr sz="12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设</a:t>
            </a:r>
            <a:r>
              <a:rPr sz="1200" spc="5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</a:t>
            </a:r>
            <a:r>
              <a:rPr sz="1200" spc="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11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与开发的沟通成本</a:t>
            </a:r>
            <a:r>
              <a:rPr sz="1200" spc="11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，指导不同的团队按照</a:t>
            </a:r>
            <a:r>
              <a:rPr sz="1200" spc="5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200" spc="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 </a:t>
            </a:r>
            <a:r>
              <a:rPr sz="1200" spc="9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的标准开展设计工作</a:t>
            </a:r>
            <a:r>
              <a:rPr sz="12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</p:txBody>
      </p:sp>
      <p:sp>
        <p:nvSpPr>
          <p:cNvPr id="46" name="textbox 46"/>
          <p:cNvSpPr/>
          <p:nvPr>
            <p:custDataLst>
              <p:tags r:id="rId4"/>
            </p:custDataLst>
          </p:nvPr>
        </p:nvSpPr>
        <p:spPr>
          <a:xfrm>
            <a:off x="6781698" y="1842312"/>
            <a:ext cx="3655059" cy="14192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5240" algn="l" rtl="0" eaLnBrk="0">
              <a:lnSpc>
                <a:spcPct val="90000"/>
              </a:lnSpc>
            </a:pPr>
            <a:r>
              <a:rPr sz="2800" spc="-10" dirty="0">
                <a:ln w="635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</a:t>
            </a:r>
            <a:r>
              <a:rPr sz="2800" spc="-1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81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</a:t>
            </a:r>
            <a:r>
              <a:rPr sz="2800" spc="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81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效率</a:t>
            </a:r>
            <a:endParaRPr lang="en-US" altLang="en-US" sz="2800" dirty="0"/>
          </a:p>
          <a:p>
            <a:pPr marL="15240" algn="l" rtl="0" eaLnBrk="0">
              <a:lnSpc>
                <a:spcPct val="90000"/>
              </a:lnSpc>
            </a:pPr>
            <a:endParaRPr lang="en-US" altLang="en-US" sz="400" dirty="0"/>
          </a:p>
          <a:p>
            <a:pPr algn="l" rtl="0" eaLnBrk="0">
              <a:lnSpc>
                <a:spcPct val="130000"/>
              </a:lnSpc>
            </a:pPr>
            <a:endParaRPr lang="en-US" altLang="en-US" sz="300" dirty="0"/>
          </a:p>
          <a:p>
            <a:pPr marL="12700" indent="0" algn="l" rtl="0" eaLnBrk="0">
              <a:lnSpc>
                <a:spcPct val="160000"/>
              </a:lnSpc>
              <a:spcBef>
                <a:spcPts val="0"/>
              </a:spcBef>
            </a:pPr>
            <a:r>
              <a:rPr sz="1200" spc="9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根据人机工程原理 </a:t>
            </a:r>
            <a:r>
              <a:rPr sz="1200" spc="9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，对界面进行合理化布局 </a:t>
            </a:r>
            <a:r>
              <a:rPr sz="1200" spc="1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200" spc="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提高业务系统的可用性、</a:t>
            </a:r>
            <a:r>
              <a:rPr sz="12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易用性</a:t>
            </a:r>
            <a:r>
              <a:rPr sz="12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，提升员工</a:t>
            </a:r>
            <a:r>
              <a:rPr sz="1200" spc="5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sz="1200" spc="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7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工作效率 </a:t>
            </a:r>
            <a:r>
              <a:rPr sz="12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</p:txBody>
      </p:sp>
      <p:sp>
        <p:nvSpPr>
          <p:cNvPr id="47" name="textbox 47"/>
          <p:cNvSpPr/>
          <p:nvPr>
            <p:custDataLst>
              <p:tags r:id="rId5"/>
            </p:custDataLst>
          </p:nvPr>
        </p:nvSpPr>
        <p:spPr>
          <a:xfrm>
            <a:off x="1472933" y="1842312"/>
            <a:ext cx="3649979" cy="141795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5240" algn="l" rtl="0" eaLnBrk="0">
              <a:lnSpc>
                <a:spcPct val="89000"/>
              </a:lnSpc>
            </a:pPr>
            <a:r>
              <a:rPr sz="2800" spc="-10" dirty="0">
                <a:ln w="635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r>
              <a:rPr sz="2800" spc="-1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</a:t>
            </a:r>
            <a:r>
              <a:rPr sz="2800" spc="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体验</a:t>
            </a:r>
            <a:endParaRPr sz="2800" spc="0" dirty="0">
              <a:ln w="6350" cap="flat" cmpd="sng">
                <a:solidFill>
                  <a:srgbClr val="0081CC">
                    <a:alpha val="100000"/>
                  </a:srgbClr>
                </a:solidFill>
                <a:prstDash val="solid"/>
                <a:miter lim="0"/>
              </a:ln>
              <a:solidFill>
                <a:srgbClr val="007FC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5240" algn="l" rtl="0" eaLnBrk="0">
              <a:lnSpc>
                <a:spcPct val="89000"/>
              </a:lnSpc>
            </a:pPr>
            <a:endParaRPr lang="en-US" altLang="en-US" sz="700" dirty="0"/>
          </a:p>
          <a:p>
            <a:pPr algn="l" rtl="0" eaLnBrk="0">
              <a:lnSpc>
                <a:spcPct val="101000"/>
              </a:lnSpc>
            </a:pPr>
            <a:endParaRPr lang="en-US" altLang="en-US" sz="400" dirty="0"/>
          </a:p>
          <a:p>
            <a:pPr marL="12700" indent="635" algn="l" rtl="0" eaLnBrk="0">
              <a:lnSpc>
                <a:spcPct val="160000"/>
              </a:lnSpc>
              <a:spcBef>
                <a:spcPts val="0"/>
              </a:spcBef>
            </a:pPr>
            <a:r>
              <a:rPr sz="1200" spc="11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通过对常用组件的规范化设计</a:t>
            </a:r>
            <a:r>
              <a:rPr sz="1200" spc="11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，保证不同</a:t>
            </a:r>
            <a:r>
              <a:rPr sz="1200" spc="5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</a:t>
            </a:r>
            <a:r>
              <a:rPr sz="1200" spc="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务 </a:t>
            </a:r>
            <a:r>
              <a:rPr sz="1200" spc="11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系统在交互设计与视觉风格上的一致性</a:t>
            </a:r>
            <a:r>
              <a:rPr sz="1200" spc="11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，</a:t>
            </a:r>
            <a:r>
              <a:rPr sz="12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</a:t>
            </a:r>
            <a:r>
              <a:rPr sz="1200" spc="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升 </a:t>
            </a:r>
            <a:r>
              <a:rPr sz="1200" spc="9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用户的操作体验</a:t>
            </a:r>
            <a:r>
              <a:rPr sz="1200" spc="5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</p:txBody>
      </p:sp>
      <p:sp>
        <p:nvSpPr>
          <p:cNvPr id="48" name="textbox 48"/>
          <p:cNvSpPr/>
          <p:nvPr>
            <p:custDataLst>
              <p:tags r:id="rId6"/>
            </p:custDataLst>
          </p:nvPr>
        </p:nvSpPr>
        <p:spPr>
          <a:xfrm>
            <a:off x="1473288" y="4149191"/>
            <a:ext cx="3649345" cy="110616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9685" algn="l" rtl="0" eaLnBrk="0">
              <a:lnSpc>
                <a:spcPct val="90000"/>
              </a:lnSpc>
            </a:pPr>
            <a:r>
              <a:rPr sz="2800" spc="-20" dirty="0">
                <a:ln w="6350" cap="flat" cmpd="sng">
                  <a:solidFill>
                    <a:srgbClr val="262626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62626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强化</a:t>
            </a:r>
            <a:r>
              <a:rPr sz="2800" spc="-2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品</a:t>
            </a:r>
            <a:r>
              <a:rPr sz="2800" spc="-1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牌</a:t>
            </a:r>
            <a:r>
              <a:rPr sz="2800" spc="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7F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形象</a:t>
            </a:r>
            <a:endParaRPr sz="2800" spc="0" dirty="0">
              <a:ln w="6350" cap="flat" cmpd="sng">
                <a:solidFill>
                  <a:srgbClr val="0081CC">
                    <a:alpha val="100000"/>
                  </a:srgbClr>
                </a:solidFill>
                <a:prstDash val="solid"/>
                <a:miter lim="0"/>
              </a:ln>
              <a:solidFill>
                <a:srgbClr val="007FCC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9685" algn="l" rtl="0" eaLnBrk="0">
              <a:lnSpc>
                <a:spcPct val="90000"/>
              </a:lnSpc>
            </a:pPr>
            <a:endParaRPr lang="en-US" altLang="en-US" sz="400" dirty="0"/>
          </a:p>
          <a:p>
            <a:pPr algn="l" rtl="0" eaLnBrk="0">
              <a:lnSpc>
                <a:spcPct val="121000"/>
              </a:lnSpc>
            </a:pPr>
            <a:endParaRPr lang="en-US" altLang="en-US" sz="300" dirty="0"/>
          </a:p>
          <a:p>
            <a:pPr marL="13335" indent="-635" algn="l" rtl="0" eaLnBrk="0">
              <a:lnSpc>
                <a:spcPct val="162000"/>
              </a:lnSpc>
              <a:spcBef>
                <a:spcPts val="5"/>
              </a:spcBef>
            </a:pPr>
            <a:r>
              <a:rPr sz="1200" spc="9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形成集团统一的设计风格、</a:t>
            </a:r>
            <a:r>
              <a:rPr sz="1200" spc="9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色彩构成和</a:t>
            </a:r>
            <a:r>
              <a:rPr sz="1200" spc="5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</a:t>
            </a:r>
            <a:r>
              <a:rPr sz="1200" spc="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构布 </a:t>
            </a:r>
            <a:r>
              <a:rPr sz="1200" spc="5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局，传递企业价值观、</a:t>
            </a:r>
            <a:r>
              <a:rPr sz="1200" spc="5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强化集团品牌形象</a:t>
            </a:r>
            <a:r>
              <a:rPr sz="1200" spc="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200" dirty="0"/>
          </a:p>
        </p:txBody>
      </p:sp>
      <p:sp>
        <p:nvSpPr>
          <p:cNvPr id="11" name="矩形 10"/>
          <p:cNvSpPr/>
          <p:nvPr/>
        </p:nvSpPr>
        <p:spPr>
          <a:xfrm rot="16200000">
            <a:off x="1812290" y="2010410"/>
            <a:ext cx="76200" cy="688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7287895" y="1810385"/>
            <a:ext cx="76200" cy="10877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6200000">
            <a:off x="2171700" y="3942080"/>
            <a:ext cx="76200" cy="1407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6200000">
            <a:off x="7567930" y="3822700"/>
            <a:ext cx="76200" cy="1646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35" y="1141730"/>
            <a:ext cx="2822575" cy="48634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18530" y="2303780"/>
            <a:ext cx="4606290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当界面内展示的内容需要进行分类时，可采取Tabs标签页的方式显示;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操作方式: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Ø 点击Tabs标签切换界面;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Ø 在界面内任意位置左右拖动切换界面。(过渡效果应伴随着手势操作，不要等手势执行完才切换视图。)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*Tabs界面内部操作建议不要横向滑动，以免造成手势操作冲突。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040" y="1136650"/>
            <a:ext cx="3392170" cy="2733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6505" y="3997325"/>
            <a:ext cx="4389120" cy="1938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b="1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大标题：分段式导航</a:t>
            </a:r>
            <a:endParaRPr lang="zh-CN" altLang="en-US" sz="1400" b="1" dirty="0"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位于页面顶部，一般作为二级导航，点击切换对应的页面视图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b="1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小标题：胶囊式</a:t>
            </a:r>
            <a:endParaRPr lang="zh-CN" altLang="en-US" sz="1400" b="1" dirty="0"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分段导航的名称长度尽量保持一致，为使选项点击，分段个数一般控制在2-3个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70345" y="3997325"/>
            <a:ext cx="4389120" cy="969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b="1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小标题：文字+短线式</a:t>
            </a:r>
            <a:endParaRPr lang="zh-CN" altLang="en-US" sz="1400" b="1" dirty="0"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最常见的分段导航，短线可根据产品特性调整成圆点式、细线式、粗线式、长条式</a:t>
            </a:r>
            <a:endParaRPr lang="zh-CN" altLang="en-US" sz="1400" b="1" dirty="0"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250" y="1136650"/>
            <a:ext cx="336931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7720" b="15084"/>
          <a:stretch>
            <a:fillRect/>
          </a:stretch>
        </p:blipFill>
        <p:spPr>
          <a:xfrm>
            <a:off x="6675120" y="1210310"/>
            <a:ext cx="4144645" cy="257746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261745" y="4422775"/>
            <a:ext cx="4389120" cy="969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b="1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小标题：文字+短线式</a:t>
            </a:r>
            <a:endParaRPr lang="zh-CN" altLang="en-US" sz="1400" b="1" dirty="0"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最常见的分段导航，短线可根据产品特性调整成圆点式、细线式、粗线式、长条式</a:t>
            </a:r>
            <a:endParaRPr lang="zh-CN" altLang="en-US" sz="1400" b="1" dirty="0"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8255" b="8378"/>
          <a:stretch>
            <a:fillRect/>
          </a:stretch>
        </p:blipFill>
        <p:spPr>
          <a:xfrm>
            <a:off x="1771650" y="1210310"/>
            <a:ext cx="3838575" cy="25781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430645" y="4422775"/>
            <a:ext cx="4389120" cy="969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b="1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小标题：标签式</a:t>
            </a:r>
            <a:endParaRPr lang="zh-CN" altLang="en-US" sz="1400" b="1" dirty="0"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通过按钮，增加分段导航的感知度，让用户更直观的操作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120" y="1598930"/>
            <a:ext cx="1916430" cy="19164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10" y="1598930"/>
            <a:ext cx="2275205" cy="1916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75" y="1598930"/>
            <a:ext cx="1916430" cy="19164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1865" y="3866515"/>
            <a:ext cx="2913380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rgbClr val="3A95F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倾斜角度</a:t>
            </a:r>
            <a:endParaRPr lang="zh-CN" altLang="en-US" sz="1400" b="1" dirty="0">
              <a:solidFill>
                <a:srgbClr val="3A95F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对于有倾斜角度的icon或icon中有倾斜元素的情况，建议统一使用45度的倾斜角度。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58945" y="3866515"/>
            <a:ext cx="3207385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rgbClr val="3A95F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边框线宽</a:t>
            </a:r>
            <a:endParaRPr lang="zh-CN" altLang="en-US" sz="1400" b="1" dirty="0">
              <a:solidFill>
                <a:srgbClr val="3A95F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可以根据产品的风格作出调整，但要线宽统一以保证icon的一致性，同时边框样式也应保持一致（内边框、居中、外边框）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60030" y="3866515"/>
            <a:ext cx="3207385" cy="1292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400" b="1" dirty="0">
                <a:solidFill>
                  <a:srgbClr val="3A95F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圆角</a:t>
            </a:r>
            <a:endParaRPr lang="zh-CN" altLang="en-US" sz="1400" b="1" dirty="0">
              <a:solidFill>
                <a:srgbClr val="3A95F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对于同样尺寸的icon使用一致的圆角，但要注意对特殊边角的处理，如顶部圆角会小于底部圆角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5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995" y="3309620"/>
            <a:ext cx="7308215" cy="27400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6780"/>
          <a:stretch>
            <a:fillRect/>
          </a:stretch>
        </p:blipFill>
        <p:spPr>
          <a:xfrm>
            <a:off x="2667635" y="929005"/>
            <a:ext cx="7394575" cy="25844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2295" y="1282065"/>
            <a:ext cx="7070090" cy="2650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330" y="3368040"/>
            <a:ext cx="7044055" cy="264096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移动端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文件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输出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330" name="picture 23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8194559" y="4166106"/>
            <a:ext cx="3587383" cy="1923133"/>
          </a:xfrm>
          <a:prstGeom prst="rect">
            <a:avLst/>
          </a:prstGeom>
        </p:spPr>
      </p:pic>
      <p:sp>
        <p:nvSpPr>
          <p:cNvPr id="2331" name="textbox 2331"/>
          <p:cNvSpPr/>
          <p:nvPr>
            <p:custDataLst>
              <p:tags r:id="rId5"/>
            </p:custDataLst>
          </p:nvPr>
        </p:nvSpPr>
        <p:spPr>
          <a:xfrm>
            <a:off x="6363412" y="2352286"/>
            <a:ext cx="577850" cy="577850"/>
          </a:xfrm>
          <a:prstGeom prst="rect">
            <a:avLst/>
          </a:prstGeom>
          <a:solidFill>
            <a:srgbClr val="008BD0"/>
          </a:solidFill>
        </p:spPr>
        <p:txBody>
          <a:bodyPr vert="horz" wrap="square" lIns="0" tIns="0" rIns="0" bIns="0"/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marL="137795" algn="l" rtl="0" eaLnBrk="0">
              <a:lnSpc>
                <a:spcPts val="1450"/>
              </a:lnSpc>
              <a:spcBef>
                <a:spcPts val="5"/>
              </a:spcBef>
            </a:pPr>
            <a:r>
              <a:rPr sz="1000" spc="3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png</a:t>
            </a:r>
            <a:endParaRPr lang="en-US" altLang="en-US" sz="1000" dirty="0"/>
          </a:p>
        </p:txBody>
      </p:sp>
      <p:pic>
        <p:nvPicPr>
          <p:cNvPr id="2332" name="picture 233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6236208" y="2154935"/>
            <a:ext cx="484632" cy="484632"/>
          </a:xfrm>
          <a:prstGeom prst="rect">
            <a:avLst/>
          </a:prstGeom>
        </p:spPr>
      </p:pic>
      <p:sp>
        <p:nvSpPr>
          <p:cNvPr id="2333" name="textbox 2333"/>
          <p:cNvSpPr/>
          <p:nvPr>
            <p:custDataLst>
              <p:tags r:id="rId8"/>
            </p:custDataLst>
          </p:nvPr>
        </p:nvSpPr>
        <p:spPr>
          <a:xfrm>
            <a:off x="7460601" y="2352286"/>
            <a:ext cx="577850" cy="577850"/>
          </a:xfrm>
          <a:prstGeom prst="rect">
            <a:avLst/>
          </a:prstGeom>
          <a:solidFill>
            <a:srgbClr val="008BD0"/>
          </a:solidFill>
        </p:spPr>
        <p:txBody>
          <a:bodyPr vert="horz" wrap="square" lIns="0" tIns="0" rIns="0" bIns="0"/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marL="161290" algn="l" rtl="0" eaLnBrk="0">
              <a:lnSpc>
                <a:spcPts val="1450"/>
              </a:lnSpc>
              <a:spcBef>
                <a:spcPts val="5"/>
              </a:spcBef>
            </a:pPr>
            <a:r>
              <a:rPr sz="1000" spc="2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jpg</a:t>
            </a:r>
            <a:endParaRPr lang="en-US" altLang="en-US" sz="1000" dirty="0"/>
          </a:p>
        </p:txBody>
      </p:sp>
      <p:pic>
        <p:nvPicPr>
          <p:cNvPr id="2334" name="picture 233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4408306" y="2331914"/>
            <a:ext cx="470691" cy="470691"/>
          </a:xfrm>
          <a:prstGeom prst="rect">
            <a:avLst/>
          </a:prstGeom>
        </p:spPr>
      </p:pic>
      <p:pic>
        <p:nvPicPr>
          <p:cNvPr id="2335" name="picture 23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7245096" y="2154935"/>
            <a:ext cx="484631" cy="484632"/>
          </a:xfrm>
          <a:prstGeom prst="rect">
            <a:avLst/>
          </a:prstGeom>
        </p:spPr>
      </p:pic>
      <p:pic>
        <p:nvPicPr>
          <p:cNvPr id="2336" name="picture 233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3080181" y="2331914"/>
            <a:ext cx="470691" cy="470691"/>
          </a:xfrm>
          <a:prstGeom prst="rect">
            <a:avLst/>
          </a:prstGeom>
        </p:spPr>
      </p:pic>
      <p:sp>
        <p:nvSpPr>
          <p:cNvPr id="2337" name="textbox 2337"/>
          <p:cNvSpPr/>
          <p:nvPr>
            <p:custDataLst>
              <p:tags r:id="rId15"/>
            </p:custDataLst>
          </p:nvPr>
        </p:nvSpPr>
        <p:spPr>
          <a:xfrm>
            <a:off x="8557794" y="2352286"/>
            <a:ext cx="577850" cy="577850"/>
          </a:xfrm>
          <a:prstGeom prst="rect">
            <a:avLst/>
          </a:prstGeom>
          <a:solidFill>
            <a:srgbClr val="008BD0"/>
          </a:solidFill>
        </p:spPr>
        <p:txBody>
          <a:bodyPr vert="horz" wrap="square" lIns="0" tIns="0" rIns="0" bIns="0"/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marL="154940" algn="l" rtl="0" eaLnBrk="0">
              <a:lnSpc>
                <a:spcPts val="1450"/>
              </a:lnSpc>
              <a:spcBef>
                <a:spcPts val="5"/>
              </a:spcBef>
            </a:pPr>
            <a:r>
              <a:rPr sz="1000" spc="29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svg</a:t>
            </a:r>
            <a:endParaRPr lang="en-US" altLang="en-US" sz="1000" dirty="0"/>
          </a:p>
        </p:txBody>
      </p:sp>
      <p:graphicFrame>
        <p:nvGraphicFramePr>
          <p:cNvPr id="2338" name="table 2338"/>
          <p:cNvGraphicFramePr>
            <a:graphicFrameLocks noGrp="1"/>
          </p:cNvGraphicFramePr>
          <p:nvPr>
            <p:custDataLst>
              <p:tags r:id="rId16"/>
            </p:custDataLst>
          </p:nvPr>
        </p:nvGraphicFramePr>
        <p:xfrm>
          <a:off x="531804" y="3993337"/>
          <a:ext cx="4911725" cy="2206625"/>
        </p:xfrm>
        <a:graphic>
          <a:graphicData uri="http://schemas.openxmlformats.org/drawingml/2006/table">
            <a:tbl>
              <a:tblPr/>
              <a:tblGrid>
                <a:gridCol w="985520"/>
                <a:gridCol w="980439"/>
                <a:gridCol w="980439"/>
                <a:gridCol w="980439"/>
                <a:gridCol w="984885"/>
              </a:tblGrid>
              <a:tr h="636905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008BD0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</a:tr>
              <a:tr h="391159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91159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1159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396239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2339" name="picture 233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5891783" y="4422768"/>
            <a:ext cx="2271001" cy="1633607"/>
          </a:xfrm>
          <a:prstGeom prst="rect">
            <a:avLst/>
          </a:prstGeom>
        </p:spPr>
      </p:pic>
      <p:sp>
        <p:nvSpPr>
          <p:cNvPr id="2341" name="textbox 2341"/>
          <p:cNvSpPr/>
          <p:nvPr>
            <p:custDataLst>
              <p:tags r:id="rId19"/>
            </p:custDataLst>
          </p:nvPr>
        </p:nvSpPr>
        <p:spPr>
          <a:xfrm>
            <a:off x="617440" y="4085488"/>
            <a:ext cx="820419" cy="202755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506095" algn="l" rtl="0" eaLnBrk="0">
              <a:lnSpc>
                <a:spcPct val="89000"/>
              </a:lnSpc>
            </a:pPr>
            <a:r>
              <a:rPr sz="1200" spc="-2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</a:t>
            </a:r>
            <a:r>
              <a:rPr sz="120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</a:t>
            </a:r>
            <a:endParaRPr lang="en-US" altLang="en-US" sz="1200" dirty="0"/>
          </a:p>
          <a:p>
            <a:pPr marL="12700" algn="l" rtl="0" eaLnBrk="0">
              <a:lnSpc>
                <a:spcPct val="90000"/>
              </a:lnSpc>
              <a:spcBef>
                <a:spcPts val="95"/>
              </a:spcBef>
            </a:pPr>
            <a:r>
              <a:rPr sz="1200" spc="-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终端</a:t>
            </a:r>
            <a:endParaRPr lang="en-US" altLang="en-US" sz="1200" dirty="0"/>
          </a:p>
          <a:p>
            <a:pPr algn="l" rtl="0" eaLnBrk="0">
              <a:lnSpc>
                <a:spcPct val="180000"/>
              </a:lnSpc>
            </a:pPr>
            <a:endParaRPr lang="en-US" altLang="en-US" sz="1000" dirty="0"/>
          </a:p>
          <a:p>
            <a:pPr marL="245110" algn="l" rtl="0" eaLnBrk="0">
              <a:lnSpc>
                <a:spcPct val="90000"/>
              </a:lnSpc>
              <a:spcBef>
                <a:spcPts val="370"/>
              </a:spcBef>
            </a:pPr>
            <a:r>
              <a:rPr sz="1200" spc="-2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-1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1200" spc="-2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</a:t>
            </a:r>
            <a:endParaRPr lang="en-US" altLang="en-US" sz="12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marL="259715" algn="l" rtl="0" eaLnBrk="0">
              <a:lnSpc>
                <a:spcPct val="90000"/>
              </a:lnSpc>
              <a:spcBef>
                <a:spcPts val="370"/>
              </a:spcBef>
            </a:pPr>
            <a:r>
              <a:rPr sz="1200" spc="-1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安卓</a:t>
            </a:r>
            <a:endParaRPr lang="en-US" altLang="en-US" sz="1200" dirty="0"/>
          </a:p>
          <a:p>
            <a:pPr marL="287020" algn="l" rtl="0" eaLnBrk="0">
              <a:lnSpc>
                <a:spcPts val="1585"/>
              </a:lnSpc>
              <a:spcBef>
                <a:spcPts val="1510"/>
              </a:spcBef>
            </a:pPr>
            <a:r>
              <a:rPr sz="1200" spc="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iOS</a:t>
            </a:r>
            <a:endParaRPr lang="en-US" altLang="en-US" sz="12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300" dirty="0"/>
          </a:p>
          <a:p>
            <a:pPr marL="259715" algn="l" rtl="0" eaLnBrk="0">
              <a:lnSpc>
                <a:spcPct val="89000"/>
              </a:lnSpc>
              <a:spcBef>
                <a:spcPts val="0"/>
              </a:spcBef>
            </a:pPr>
            <a:r>
              <a:rPr sz="1200" spc="-1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大屏</a:t>
            </a:r>
            <a:endParaRPr lang="en-US" altLang="en-US" sz="1200" dirty="0"/>
          </a:p>
        </p:txBody>
      </p:sp>
      <p:sp>
        <p:nvSpPr>
          <p:cNvPr id="2342" name="textbox 2342"/>
          <p:cNvSpPr/>
          <p:nvPr>
            <p:custDataLst>
              <p:tags r:id="rId20"/>
            </p:custDataLst>
          </p:nvPr>
        </p:nvSpPr>
        <p:spPr>
          <a:xfrm>
            <a:off x="423543" y="1039215"/>
            <a:ext cx="8694419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为方便开发和存档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，文件输出建议提供：设计图源文件、设计图输出文件、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图标切图、标注图四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形式的文件。</a:t>
            </a:r>
            <a:endParaRPr lang="en-US" altLang="en-US" sz="1300" dirty="0"/>
          </a:p>
        </p:txBody>
      </p:sp>
      <p:sp>
        <p:nvSpPr>
          <p:cNvPr id="2346" name="textbox 2346"/>
          <p:cNvSpPr/>
          <p:nvPr>
            <p:custDataLst>
              <p:tags r:id="rId21"/>
            </p:custDataLst>
          </p:nvPr>
        </p:nvSpPr>
        <p:spPr>
          <a:xfrm>
            <a:off x="3728098" y="4247032"/>
            <a:ext cx="481965" cy="18649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99060" algn="l" rtl="0" eaLnBrk="0">
              <a:lnSpc>
                <a:spcPct val="84000"/>
              </a:lnSpc>
            </a:pPr>
            <a:r>
              <a:rPr sz="1200" spc="5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JP</a:t>
            </a:r>
            <a:r>
              <a:rPr sz="1200" spc="4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endParaRPr lang="en-US" altLang="en-US" sz="1200" dirty="0"/>
          </a:p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marL="12700" indent="78740" algn="l" rtl="0" eaLnBrk="0">
              <a:lnSpc>
                <a:spcPct val="213000"/>
              </a:lnSpc>
              <a:spcBef>
                <a:spcPts val="5"/>
              </a:spcBef>
            </a:pP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</a:t>
            </a:r>
            <a:endParaRPr lang="en-US" altLang="en-US" sz="1200" dirty="0"/>
          </a:p>
        </p:txBody>
      </p:sp>
      <p:sp>
        <p:nvSpPr>
          <p:cNvPr id="2347" name="textbox 2347"/>
          <p:cNvSpPr/>
          <p:nvPr>
            <p:custDataLst>
              <p:tags r:id="rId22"/>
            </p:custDataLst>
          </p:nvPr>
        </p:nvSpPr>
        <p:spPr>
          <a:xfrm>
            <a:off x="4708646" y="4247032"/>
            <a:ext cx="481965" cy="18649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0015" algn="l" rtl="0" eaLnBrk="0">
              <a:lnSpc>
                <a:spcPct val="84000"/>
              </a:lnSpc>
            </a:pPr>
            <a:r>
              <a:rPr sz="1200" spc="2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</a:t>
            </a:r>
            <a:r>
              <a:rPr sz="1200" spc="1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endParaRPr lang="en-US" altLang="en-US" sz="1200" dirty="0"/>
          </a:p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marL="12700" indent="78740" algn="l" rtl="0" eaLnBrk="0">
              <a:lnSpc>
                <a:spcPct val="213000"/>
              </a:lnSpc>
              <a:spcBef>
                <a:spcPts val="5"/>
              </a:spcBef>
            </a:pP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</a:t>
            </a:r>
            <a:endParaRPr lang="en-US" altLang="en-US" sz="1200" dirty="0"/>
          </a:p>
        </p:txBody>
      </p:sp>
      <p:sp>
        <p:nvSpPr>
          <p:cNvPr id="2350" name="textbox 2350"/>
          <p:cNvSpPr/>
          <p:nvPr>
            <p:custDataLst>
              <p:tags r:id="rId23"/>
            </p:custDataLst>
          </p:nvPr>
        </p:nvSpPr>
        <p:spPr>
          <a:xfrm>
            <a:off x="419810" y="1420748"/>
            <a:ext cx="3364229" cy="2152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源文件设计工具需要购买授权后方可</a:t>
            </a:r>
            <a:r>
              <a:rPr sz="13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</a:t>
            </a:r>
            <a:r>
              <a:rPr sz="13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用。</a:t>
            </a:r>
            <a:endParaRPr lang="en-US" altLang="en-US" sz="1300" dirty="0"/>
          </a:p>
        </p:txBody>
      </p:sp>
      <p:sp>
        <p:nvSpPr>
          <p:cNvPr id="2351" name="textbox 2351"/>
          <p:cNvSpPr/>
          <p:nvPr>
            <p:custDataLst>
              <p:tags r:id="rId24"/>
            </p:custDataLst>
          </p:nvPr>
        </p:nvSpPr>
        <p:spPr>
          <a:xfrm>
            <a:off x="5941069" y="3927729"/>
            <a:ext cx="3325495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标注图建议提供标注文件或者能查看样式属性的</a:t>
            </a:r>
            <a:r>
              <a:rPr sz="9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sz="9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</a:t>
            </a:r>
            <a:r>
              <a:rPr sz="9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r>
              <a:rPr sz="9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900" dirty="0"/>
          </a:p>
        </p:txBody>
      </p:sp>
      <p:pic>
        <p:nvPicPr>
          <p:cNvPr id="2352" name="picture 2352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rot="21600000">
            <a:off x="1636776" y="2154935"/>
            <a:ext cx="661594" cy="647669"/>
          </a:xfrm>
          <a:prstGeom prst="rect">
            <a:avLst/>
          </a:prstGeom>
        </p:spPr>
      </p:pic>
      <p:pic>
        <p:nvPicPr>
          <p:cNvPr id="2353" name="picture 2353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 rot="21600000">
            <a:off x="627888" y="2154935"/>
            <a:ext cx="670883" cy="626056"/>
          </a:xfrm>
          <a:prstGeom prst="rect">
            <a:avLst/>
          </a:prstGeom>
        </p:spPr>
      </p:pic>
      <p:sp>
        <p:nvSpPr>
          <p:cNvPr id="2356" name="textbox 2356"/>
          <p:cNvSpPr/>
          <p:nvPr>
            <p:custDataLst>
              <p:tags r:id="rId29"/>
            </p:custDataLst>
          </p:nvPr>
        </p:nvSpPr>
        <p:spPr>
          <a:xfrm>
            <a:off x="9654986" y="2352286"/>
            <a:ext cx="577850" cy="577850"/>
          </a:xfrm>
          <a:prstGeom prst="rect">
            <a:avLst/>
          </a:prstGeom>
          <a:solidFill>
            <a:srgbClr val="008BD0"/>
          </a:solidFill>
        </p:spPr>
        <p:txBody>
          <a:bodyPr vert="horz" wrap="square" lIns="0" tIns="0" rIns="0" bIns="0"/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marL="180340" algn="l" rtl="0" eaLnBrk="0">
              <a:lnSpc>
                <a:spcPts val="1450"/>
              </a:lnSpc>
              <a:spcBef>
                <a:spcPts val="5"/>
              </a:spcBef>
            </a:pPr>
            <a:r>
              <a:rPr sz="1000" spc="2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100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gif</a:t>
            </a:r>
            <a:endParaRPr lang="en-US" altLang="en-US" sz="1000" dirty="0"/>
          </a:p>
        </p:txBody>
      </p:sp>
      <p:sp>
        <p:nvSpPr>
          <p:cNvPr id="2357" name="textbox 2357"/>
          <p:cNvSpPr/>
          <p:nvPr>
            <p:custDataLst>
              <p:tags r:id="rId30"/>
            </p:custDataLst>
          </p:nvPr>
        </p:nvSpPr>
        <p:spPr>
          <a:xfrm>
            <a:off x="482682" y="3675836"/>
            <a:ext cx="1708150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8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不同终端切图文件类</a:t>
            </a:r>
            <a:r>
              <a:rPr sz="1200" spc="-3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</a:t>
            </a:r>
            <a:endParaRPr lang="en-US" altLang="en-US" sz="1200" dirty="0"/>
          </a:p>
        </p:txBody>
      </p:sp>
      <p:sp>
        <p:nvSpPr>
          <p:cNvPr id="2358" name="textbox 2358"/>
          <p:cNvSpPr/>
          <p:nvPr>
            <p:custDataLst>
              <p:tags r:id="rId31"/>
            </p:custDataLst>
          </p:nvPr>
        </p:nvSpPr>
        <p:spPr>
          <a:xfrm>
            <a:off x="4231738" y="2883966"/>
            <a:ext cx="841375" cy="23875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4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0000"/>
              </a:lnSpc>
              <a:spcBef>
                <a:spcPts val="0"/>
              </a:spcBef>
            </a:pPr>
            <a:r>
              <a:rPr sz="13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Photosho</a:t>
            </a:r>
            <a:r>
              <a:rPr sz="130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endParaRPr lang="en-US" altLang="en-US" sz="1300" dirty="0"/>
          </a:p>
        </p:txBody>
      </p:sp>
      <p:sp>
        <p:nvSpPr>
          <p:cNvPr id="2359" name="textbox 2359"/>
          <p:cNvSpPr/>
          <p:nvPr>
            <p:custDataLst>
              <p:tags r:id="rId32"/>
            </p:custDataLst>
          </p:nvPr>
        </p:nvSpPr>
        <p:spPr>
          <a:xfrm>
            <a:off x="5792632" y="1884222"/>
            <a:ext cx="1098550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2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输出文件类</a:t>
            </a:r>
            <a:r>
              <a:rPr sz="1200" spc="-7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型</a:t>
            </a:r>
            <a:endParaRPr lang="en-US" altLang="en-US" sz="1200" dirty="0"/>
          </a:p>
        </p:txBody>
      </p:sp>
      <p:sp>
        <p:nvSpPr>
          <p:cNvPr id="2361" name="textbox 2361"/>
          <p:cNvSpPr/>
          <p:nvPr>
            <p:custDataLst>
              <p:tags r:id="rId33"/>
            </p:custDataLst>
          </p:nvPr>
        </p:nvSpPr>
        <p:spPr>
          <a:xfrm>
            <a:off x="2958644" y="2883966"/>
            <a:ext cx="730250" cy="2781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4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3000"/>
              </a:lnSpc>
              <a:spcBef>
                <a:spcPts val="5"/>
              </a:spcBef>
            </a:pPr>
            <a:r>
              <a:rPr sz="13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Illustrato</a:t>
            </a:r>
            <a:r>
              <a:rPr sz="13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endParaRPr lang="en-US" altLang="en-US" sz="1300" dirty="0"/>
          </a:p>
        </p:txBody>
      </p:sp>
      <p:pic>
        <p:nvPicPr>
          <p:cNvPr id="2362" name="picture 2362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 rot="21600000">
            <a:off x="2843783" y="5422391"/>
            <a:ext cx="377951" cy="377952"/>
          </a:xfrm>
          <a:prstGeom prst="rect">
            <a:avLst/>
          </a:prstGeom>
        </p:spPr>
      </p:pic>
      <p:pic>
        <p:nvPicPr>
          <p:cNvPr id="2363" name="picture 2363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 rot="21600000">
            <a:off x="1840991" y="4632960"/>
            <a:ext cx="377951" cy="377951"/>
          </a:xfrm>
          <a:prstGeom prst="rect">
            <a:avLst/>
          </a:prstGeom>
        </p:spPr>
      </p:pic>
      <p:pic>
        <p:nvPicPr>
          <p:cNvPr id="2364" name="picture 2364"/>
          <p:cNvPicPr>
            <a:picLocks noChangeAspect="1"/>
          </p:cNvPicPr>
          <p:nvPr>
            <p:custDataLst>
              <p:tags r:id="rId38"/>
            </p:custDataLst>
          </p:nvPr>
        </p:nvPicPr>
        <p:blipFill>
          <a:blip r:embed="rId39"/>
          <a:stretch>
            <a:fillRect/>
          </a:stretch>
        </p:blipFill>
        <p:spPr>
          <a:xfrm rot="21600000">
            <a:off x="2843783" y="4632960"/>
            <a:ext cx="377951" cy="377951"/>
          </a:xfrm>
          <a:prstGeom prst="rect">
            <a:avLst/>
          </a:prstGeom>
        </p:spPr>
      </p:pic>
      <p:pic>
        <p:nvPicPr>
          <p:cNvPr id="2365" name="picture 2365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 rot="21600000">
            <a:off x="1840991" y="5038344"/>
            <a:ext cx="374904" cy="377952"/>
          </a:xfrm>
          <a:prstGeom prst="rect">
            <a:avLst/>
          </a:prstGeom>
        </p:spPr>
      </p:pic>
      <p:pic>
        <p:nvPicPr>
          <p:cNvPr id="2366" name="picture 2366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/>
          <a:stretch>
            <a:fillRect/>
          </a:stretch>
        </p:blipFill>
        <p:spPr>
          <a:xfrm rot="21600000">
            <a:off x="1840991" y="5815583"/>
            <a:ext cx="374904" cy="377951"/>
          </a:xfrm>
          <a:prstGeom prst="rect">
            <a:avLst/>
          </a:prstGeom>
        </p:spPr>
      </p:pic>
      <p:sp>
        <p:nvSpPr>
          <p:cNvPr id="2367" name="textbox 2367"/>
          <p:cNvSpPr/>
          <p:nvPr>
            <p:custDataLst>
              <p:tags r:id="rId44"/>
            </p:custDataLst>
          </p:nvPr>
        </p:nvSpPr>
        <p:spPr>
          <a:xfrm>
            <a:off x="485870" y="1884222"/>
            <a:ext cx="946150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3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源文件类型</a:t>
            </a:r>
            <a:endParaRPr lang="en-US" altLang="en-US" sz="1200" dirty="0"/>
          </a:p>
        </p:txBody>
      </p:sp>
      <p:sp>
        <p:nvSpPr>
          <p:cNvPr id="2368" name="textbox 2368"/>
          <p:cNvSpPr/>
          <p:nvPr>
            <p:custDataLst>
              <p:tags r:id="rId45"/>
            </p:custDataLst>
          </p:nvPr>
        </p:nvSpPr>
        <p:spPr>
          <a:xfrm>
            <a:off x="805248" y="2883966"/>
            <a:ext cx="522605" cy="2781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4000"/>
              </a:lnSpc>
            </a:pPr>
            <a:endParaRPr lang="en-US" altLang="en-US" sz="400" dirty="0"/>
          </a:p>
          <a:p>
            <a:pPr marL="12700" algn="l" rtl="0" eaLnBrk="0">
              <a:lnSpc>
                <a:spcPct val="83000"/>
              </a:lnSpc>
              <a:spcBef>
                <a:spcPts val="5"/>
              </a:spcBef>
            </a:pPr>
            <a:r>
              <a:rPr sz="130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Sketc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endParaRPr lang="en-US" altLang="en-US" sz="1300" dirty="0"/>
          </a:p>
        </p:txBody>
      </p:sp>
      <p:sp>
        <p:nvSpPr>
          <p:cNvPr id="2369" name="textbox 2369"/>
          <p:cNvSpPr/>
          <p:nvPr>
            <p:custDataLst>
              <p:tags r:id="rId46"/>
            </p:custDataLst>
          </p:nvPr>
        </p:nvSpPr>
        <p:spPr>
          <a:xfrm>
            <a:off x="5789444" y="3675836"/>
            <a:ext cx="641350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9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标注</a:t>
            </a:r>
            <a:r>
              <a:rPr sz="1200" spc="-150" dirty="0">
                <a:ln w="3175" cap="flat" cmpd="sng">
                  <a:solidFill>
                    <a:srgbClr val="203864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</a:t>
            </a:r>
            <a:endParaRPr lang="en-US" altLang="en-US" sz="1200" dirty="0"/>
          </a:p>
        </p:txBody>
      </p:sp>
      <p:sp>
        <p:nvSpPr>
          <p:cNvPr id="2371" name="textbox 2371"/>
          <p:cNvSpPr/>
          <p:nvPr>
            <p:custDataLst>
              <p:tags r:id="rId47"/>
            </p:custDataLst>
          </p:nvPr>
        </p:nvSpPr>
        <p:spPr>
          <a:xfrm>
            <a:off x="6797054" y="6032804"/>
            <a:ext cx="452755" cy="1568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035"/>
              </a:lnSpc>
            </a:pPr>
            <a:r>
              <a:rPr sz="7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Web</a:t>
            </a:r>
            <a:r>
              <a:rPr sz="700" spc="2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</a:t>
            </a:r>
            <a:r>
              <a:rPr sz="700" spc="1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700" dirty="0"/>
          </a:p>
        </p:txBody>
      </p:sp>
      <p:sp>
        <p:nvSpPr>
          <p:cNvPr id="2372" name="textbox 2372"/>
          <p:cNvSpPr/>
          <p:nvPr>
            <p:custDataLst>
              <p:tags r:id="rId48"/>
            </p:custDataLst>
          </p:nvPr>
        </p:nvSpPr>
        <p:spPr>
          <a:xfrm>
            <a:off x="9832846" y="6053022"/>
            <a:ext cx="532765" cy="1333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850"/>
              </a:lnSpc>
            </a:pPr>
            <a:r>
              <a:rPr sz="7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标注图文</a:t>
            </a:r>
            <a:r>
              <a:rPr sz="7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700" dirty="0"/>
          </a:p>
        </p:txBody>
      </p:sp>
      <p:sp>
        <p:nvSpPr>
          <p:cNvPr id="2373" name="textbox 2373"/>
          <p:cNvSpPr/>
          <p:nvPr>
            <p:custDataLst>
              <p:tags r:id="rId49"/>
            </p:custDataLst>
          </p:nvPr>
        </p:nvSpPr>
        <p:spPr>
          <a:xfrm>
            <a:off x="1845641" y="5529630"/>
            <a:ext cx="327025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</a:t>
            </a:r>
            <a:endParaRPr lang="en-US" altLang="en-US" sz="1200" dirty="0"/>
          </a:p>
        </p:txBody>
      </p:sp>
      <p:sp>
        <p:nvSpPr>
          <p:cNvPr id="2374" name="textbox 2374"/>
          <p:cNvSpPr/>
          <p:nvPr>
            <p:custDataLst>
              <p:tags r:id="rId50"/>
            </p:custDataLst>
          </p:nvPr>
        </p:nvSpPr>
        <p:spPr>
          <a:xfrm>
            <a:off x="2826189" y="5922822"/>
            <a:ext cx="327025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</a:t>
            </a:r>
            <a:endParaRPr lang="en-US" altLang="en-US" sz="1200" dirty="0"/>
          </a:p>
        </p:txBody>
      </p:sp>
      <p:sp>
        <p:nvSpPr>
          <p:cNvPr id="2375" name="textbox 2375"/>
          <p:cNvSpPr/>
          <p:nvPr>
            <p:custDataLst>
              <p:tags r:id="rId51"/>
            </p:custDataLst>
          </p:nvPr>
        </p:nvSpPr>
        <p:spPr>
          <a:xfrm>
            <a:off x="2826189" y="5139486"/>
            <a:ext cx="327025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</a:t>
            </a:r>
            <a:endParaRPr lang="en-US" altLang="en-US" sz="1200" dirty="0"/>
          </a:p>
        </p:txBody>
      </p:sp>
      <p:sp>
        <p:nvSpPr>
          <p:cNvPr id="2376" name="textbox 2376"/>
          <p:cNvSpPr/>
          <p:nvPr>
            <p:custDataLst>
              <p:tags r:id="rId52"/>
            </p:custDataLst>
          </p:nvPr>
        </p:nvSpPr>
        <p:spPr>
          <a:xfrm>
            <a:off x="2816251" y="4247032"/>
            <a:ext cx="357504" cy="1790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200" spc="1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NG</a:t>
            </a:r>
            <a:endParaRPr lang="en-US" altLang="en-US" sz="1200" dirty="0"/>
          </a:p>
        </p:txBody>
      </p:sp>
      <p:sp>
        <p:nvSpPr>
          <p:cNvPr id="2377" name="textbox 2377"/>
          <p:cNvSpPr/>
          <p:nvPr>
            <p:custDataLst>
              <p:tags r:id="rId53"/>
            </p:custDataLst>
          </p:nvPr>
        </p:nvSpPr>
        <p:spPr>
          <a:xfrm>
            <a:off x="1845146" y="4247032"/>
            <a:ext cx="333375" cy="1790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200" spc="1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SV</a:t>
            </a:r>
            <a:r>
              <a:rPr sz="1200" spc="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endParaRPr lang="en-US" altLang="en-US" sz="1200" dirty="0"/>
          </a:p>
        </p:txBody>
      </p:sp>
      <p:sp>
        <p:nvSpPr>
          <p:cNvPr id="2378" name="textbox 2378"/>
          <p:cNvSpPr/>
          <p:nvPr>
            <p:custDataLst>
              <p:tags r:id="rId54"/>
            </p:custDataLst>
          </p:nvPr>
        </p:nvSpPr>
        <p:spPr>
          <a:xfrm>
            <a:off x="1938501" y="2938195"/>
            <a:ext cx="250190" cy="18732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30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30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798"/>
          <p:cNvSpPr/>
          <p:nvPr>
            <p:custDataLst>
              <p:tags r:id="rId3"/>
            </p:custDataLst>
          </p:nvPr>
        </p:nvSpPr>
        <p:spPr>
          <a:xfrm>
            <a:off x="1747619" y="2137756"/>
            <a:ext cx="8547100" cy="1561464"/>
          </a:xfrm>
          <a:prstGeom prst="rect">
            <a:avLst/>
          </a:prstGeom>
          <a:solidFill>
            <a:srgbClr val="F2F2F2">
              <a:alpha val="74509"/>
            </a:srgbClr>
          </a:solidFill>
        </p:spPr>
        <p:txBody>
          <a:bodyPr vert="horz" wrap="square" lIns="0" tIns="0" rIns="0" bIns="0"/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marL="431800" indent="-273050" algn="l" rtl="0" eaLnBrk="0">
              <a:lnSpc>
                <a:spcPct val="132000"/>
              </a:lnSpc>
              <a:spcBef>
                <a:spcPts val="5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标题栏建议的显示内容为企业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LOGO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、系统名称、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全局搜索通用功能、用户信息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(用户头像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用户名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300" spc="4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称)</a:t>
            </a:r>
            <a:r>
              <a:rPr sz="1300" spc="3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158750" algn="l" rtl="0" eaLnBrk="0">
              <a:lnSpc>
                <a:spcPct val="96000"/>
              </a:lnSpc>
              <a:spcBef>
                <a:spcPts val="880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侧边栏通常包含个人信息、导航菜单；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(为使工作界面展示更多内容，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侧边栏应支持展开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起。)</a:t>
            </a:r>
            <a:endParaRPr lang="en-US" altLang="en-US" sz="1300" dirty="0"/>
          </a:p>
          <a:p>
            <a:pPr algn="l" rtl="0" eaLnBrk="0">
              <a:lnSpc>
                <a:spcPct val="116000"/>
              </a:lnSpc>
            </a:pPr>
            <a:endParaRPr lang="en-US" altLang="en-US" sz="600" dirty="0"/>
          </a:p>
          <a:p>
            <a:pPr marL="158750" algn="l" rtl="0" eaLnBrk="0">
              <a:lnSpc>
                <a:spcPts val="1810"/>
              </a:lnSpc>
              <a:spcBef>
                <a:spcPts val="0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内容区域通常显示已打开表单的页签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(顶部显示)、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当前导航菜单对应的界面或表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</p:txBody>
      </p:sp>
      <p:sp>
        <p:nvSpPr>
          <p:cNvPr id="3" name="textbox 799"/>
          <p:cNvSpPr/>
          <p:nvPr>
            <p:custDataLst>
              <p:tags r:id="rId4"/>
            </p:custDataLst>
          </p:nvPr>
        </p:nvSpPr>
        <p:spPr>
          <a:xfrm>
            <a:off x="1747619" y="4514076"/>
            <a:ext cx="2551429" cy="360045"/>
          </a:xfrm>
          <a:prstGeom prst="rect">
            <a:avLst/>
          </a:prstGeom>
          <a:solidFill>
            <a:srgbClr val="008BD0">
              <a:alpha val="14509"/>
            </a:srgbClr>
          </a:solidFill>
        </p:spPr>
        <p:txBody>
          <a:bodyPr vert="horz" wrap="square" lIns="0" tIns="0" rIns="0" bIns="0"/>
          <a:p>
            <a:pPr algn="l" rtl="0" eaLnBrk="0">
              <a:lnSpc>
                <a:spcPct val="112000"/>
              </a:lnSpc>
            </a:pPr>
            <a:endParaRPr lang="en-US" altLang="en-US" sz="700" dirty="0"/>
          </a:p>
          <a:p>
            <a:pPr marL="145415" algn="l" rtl="0" eaLnBrk="0">
              <a:lnSpc>
                <a:spcPct val="98000"/>
              </a:lnSpc>
              <a:spcBef>
                <a:spcPts val="5"/>
              </a:spcBef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栏</a:t>
            </a:r>
            <a:endParaRPr lang="en-US" altLang="en-US" sz="900" dirty="0"/>
          </a:p>
        </p:txBody>
      </p:sp>
      <p:sp>
        <p:nvSpPr>
          <p:cNvPr id="6" name="textbox 800"/>
          <p:cNvSpPr/>
          <p:nvPr>
            <p:custDataLst>
              <p:tags r:id="rId5"/>
            </p:custDataLst>
          </p:nvPr>
        </p:nvSpPr>
        <p:spPr>
          <a:xfrm>
            <a:off x="2135892" y="4897979"/>
            <a:ext cx="2162810" cy="1159510"/>
          </a:xfrm>
          <a:prstGeom prst="rect">
            <a:avLst/>
          </a:prstGeom>
          <a:solidFill>
            <a:srgbClr val="008BD0">
              <a:alpha val="14509"/>
            </a:srgbClr>
          </a:solidFill>
        </p:spPr>
        <p:txBody>
          <a:bodyPr vert="horz" wrap="square" lIns="0" tIns="0" rIns="0" bIns="0"/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algn="l" rtl="0" eaLnBrk="0">
              <a:lnSpc>
                <a:spcPct val="10000"/>
              </a:lnSpc>
            </a:pPr>
            <a:endParaRPr lang="en-US" altLang="en-US" sz="100" dirty="0"/>
          </a:p>
          <a:p>
            <a:pPr marL="840105" algn="l" rtl="0" eaLnBrk="0">
              <a:lnSpc>
                <a:spcPct val="98000"/>
              </a:lnSpc>
            </a:pP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内容区</a:t>
            </a:r>
            <a:r>
              <a:rPr sz="9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域</a:t>
            </a:r>
            <a:endParaRPr lang="en-US" altLang="en-US" sz="900" dirty="0"/>
          </a:p>
        </p:txBody>
      </p:sp>
      <p:sp>
        <p:nvSpPr>
          <p:cNvPr id="7" name="rect"/>
          <p:cNvSpPr/>
          <p:nvPr>
            <p:custDataLst>
              <p:tags r:id="rId6"/>
            </p:custDataLst>
          </p:nvPr>
        </p:nvSpPr>
        <p:spPr>
          <a:xfrm>
            <a:off x="5196707" y="4514076"/>
            <a:ext cx="5097773" cy="1531115"/>
          </a:xfrm>
          <a:prstGeom prst="rect">
            <a:avLst/>
          </a:prstGeom>
          <a:solidFill>
            <a:srgbClr val="F2F2F2">
              <a:alpha val="74509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8" name="textbox 803"/>
          <p:cNvSpPr/>
          <p:nvPr>
            <p:custDataLst>
              <p:tags r:id="rId7"/>
            </p:custDataLst>
          </p:nvPr>
        </p:nvSpPr>
        <p:spPr>
          <a:xfrm>
            <a:off x="629057" y="962481"/>
            <a:ext cx="10788015" cy="85343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26670" algn="l" rtl="0" eaLnBrk="0">
              <a:lnSpc>
                <a:spcPct val="88000"/>
              </a:lnSpc>
            </a:pP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端系统界面通常由标题栏、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侧边栏、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导航菜单、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内容区域四部分组成。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在进行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UI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设计时需要充分考虑布局的合理化问题，遵循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户从上</a:t>
            </a:r>
            <a:endParaRPr lang="en-US" altLang="en-US" sz="1300" dirty="0"/>
          </a:p>
          <a:p>
            <a:pPr marL="12700" indent="1905" algn="l" rtl="0" eaLnBrk="0">
              <a:lnSpc>
                <a:spcPct val="164000"/>
              </a:lnSpc>
              <a:spcBef>
                <a:spcPts val="25"/>
              </a:spcBef>
            </a:pP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而下，</a:t>
            </a: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自左向右的浏览与操作习惯，在排版布局合理的情况下，应尽量避免常用业务功能按键排列过于分散，以免造成用户鼠标移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过长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9" name="textbox 804"/>
          <p:cNvSpPr/>
          <p:nvPr>
            <p:custDataLst>
              <p:tags r:id="rId8"/>
            </p:custDataLst>
          </p:nvPr>
        </p:nvSpPr>
        <p:spPr>
          <a:xfrm>
            <a:off x="5342943" y="4630952"/>
            <a:ext cx="2672714" cy="12185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标题栏高度：64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12700" algn="l" rtl="0" eaLnBrk="0">
              <a:lnSpc>
                <a:spcPts val="1810"/>
              </a:lnSpc>
              <a:spcBef>
                <a:spcPts val="685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侧边栏默认宽度：20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px；</a:t>
            </a:r>
            <a:endParaRPr lang="en-US" altLang="en-US" sz="1300" dirty="0"/>
          </a:p>
          <a:p>
            <a:pPr marL="12700" algn="l" rtl="0" eaLnBrk="0">
              <a:lnSpc>
                <a:spcPts val="1810"/>
              </a:lnSpc>
              <a:spcBef>
                <a:spcPts val="685"/>
              </a:spcBef>
            </a:pP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侧边栏导航菜单高度：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52px；</a:t>
            </a:r>
            <a:endParaRPr lang="en-US" altLang="en-US" sz="1300" dirty="0"/>
          </a:p>
          <a:p>
            <a:pPr algn="l" rtl="0" eaLnBrk="0">
              <a:lnSpc>
                <a:spcPct val="108000"/>
              </a:lnSpc>
            </a:pPr>
            <a:endParaRPr lang="en-US" altLang="en-US" sz="600" dirty="0"/>
          </a:p>
          <a:p>
            <a:pPr marL="12700" algn="l" rtl="0" eaLnBrk="0">
              <a:lnSpc>
                <a:spcPts val="1810"/>
              </a:lnSpc>
              <a:spcBef>
                <a:spcPts val="5"/>
              </a:spcBef>
            </a:pP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内容区域外边距：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16px；</a:t>
            </a:r>
            <a:endParaRPr lang="en-US" altLang="en-US" sz="1300" dirty="0"/>
          </a:p>
        </p:txBody>
      </p:sp>
      <p:sp>
        <p:nvSpPr>
          <p:cNvPr id="10" name="textbox 809"/>
          <p:cNvSpPr/>
          <p:nvPr>
            <p:custDataLst>
              <p:tags r:id="rId9"/>
            </p:custDataLst>
          </p:nvPr>
        </p:nvSpPr>
        <p:spPr>
          <a:xfrm>
            <a:off x="1734941" y="4897979"/>
            <a:ext cx="361315" cy="1147444"/>
          </a:xfrm>
          <a:prstGeom prst="rect">
            <a:avLst/>
          </a:prstGeom>
          <a:solidFill>
            <a:srgbClr val="008BD0">
              <a:alpha val="14509"/>
            </a:srgbClr>
          </a:solidFill>
        </p:spPr>
        <p:txBody>
          <a:bodyPr vert="eaVert" wrap="square" lIns="0" tIns="0" rIns="0" bIns="0"/>
          <a:p>
            <a:pPr algn="l" rtl="0" eaLnBrk="0">
              <a:lnSpc>
                <a:spcPct val="101000"/>
              </a:lnSpc>
            </a:pPr>
            <a:endParaRPr lang="en-US" altLang="en-US" sz="700" dirty="0"/>
          </a:p>
          <a:p>
            <a:pPr marL="367665" algn="l" rtl="0" eaLnBrk="0">
              <a:lnSpc>
                <a:spcPct val="99000"/>
              </a:lnSpc>
              <a:spcBef>
                <a:spcPts val="5"/>
              </a:spcBef>
            </a:pPr>
            <a:r>
              <a:rPr sz="9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</a:t>
            </a:r>
            <a:r>
              <a:rPr sz="9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</a:t>
            </a:r>
            <a:r>
              <a:rPr sz="9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栏</a:t>
            </a:r>
            <a:endParaRPr lang="en-US" altLang="en-US" sz="900" dirty="0"/>
          </a:p>
        </p:txBody>
      </p:sp>
      <p:sp>
        <p:nvSpPr>
          <p:cNvPr id="11" name="textbox 812"/>
          <p:cNvSpPr/>
          <p:nvPr>
            <p:custDataLst>
              <p:tags r:id="rId10"/>
            </p:custDataLst>
          </p:nvPr>
        </p:nvSpPr>
        <p:spPr>
          <a:xfrm>
            <a:off x="5276336" y="4090263"/>
            <a:ext cx="162496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各组成部分尺寸建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议</a:t>
            </a:r>
            <a:endParaRPr lang="en-US" altLang="en-US" sz="1300" dirty="0"/>
          </a:p>
        </p:txBody>
      </p:sp>
      <p:sp>
        <p:nvSpPr>
          <p:cNvPr id="12" name="textbox 813"/>
          <p:cNvSpPr/>
          <p:nvPr>
            <p:custDataLst>
              <p:tags r:id="rId11"/>
            </p:custDataLst>
          </p:nvPr>
        </p:nvSpPr>
        <p:spPr>
          <a:xfrm>
            <a:off x="1828848" y="4078427"/>
            <a:ext cx="734694" cy="2152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推荐布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15" name="picture 8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84376" y="838200"/>
            <a:ext cx="9217152" cy="5550407"/>
          </a:xfrm>
          <a:prstGeom prst="rect">
            <a:avLst/>
          </a:prstGeom>
        </p:spPr>
      </p:pic>
      <p:grpSp>
        <p:nvGrpSpPr>
          <p:cNvPr id="84" name="group 84"/>
          <p:cNvGrpSpPr/>
          <p:nvPr/>
        </p:nvGrpSpPr>
        <p:grpSpPr>
          <a:xfrm rot="21600000">
            <a:off x="2579960" y="1232813"/>
            <a:ext cx="7967316" cy="486461"/>
            <a:chOff x="0" y="0"/>
            <a:chExt cx="7967316" cy="486461"/>
          </a:xfrm>
        </p:grpSpPr>
        <p:sp>
          <p:nvSpPr>
            <p:cNvPr id="816" name="rect"/>
            <p:cNvSpPr/>
            <p:nvPr>
              <p:custDataLst>
                <p:tags r:id="rId5"/>
              </p:custDataLst>
            </p:nvPr>
          </p:nvSpPr>
          <p:spPr>
            <a:xfrm>
              <a:off x="0" y="296146"/>
              <a:ext cx="7967316" cy="188327"/>
            </a:xfrm>
            <a:prstGeom prst="rect">
              <a:avLst/>
            </a:prstGeom>
            <a:solidFill>
              <a:srgbClr val="00B050">
                <a:alpha val="54509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817" name="textbox 817"/>
            <p:cNvSpPr/>
            <p:nvPr>
              <p:custDataLst>
                <p:tags r:id="rId6"/>
              </p:custDataLst>
            </p:nvPr>
          </p:nvSpPr>
          <p:spPr>
            <a:xfrm>
              <a:off x="2815858" y="-12700"/>
              <a:ext cx="1892300" cy="531494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ts val="2110"/>
                </a:lnSpc>
              </a:pPr>
              <a:r>
                <a:rPr sz="1500" spc="100" dirty="0">
                  <a:ln w="317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标题栏+功能</a:t>
              </a:r>
              <a:r>
                <a:rPr sz="1500" spc="80" dirty="0">
                  <a:ln w="317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区</a:t>
              </a:r>
              <a:endParaRPr lang="en-US" altLang="en-US" sz="1500" dirty="0"/>
            </a:p>
            <a:p>
              <a:pPr marL="473075" algn="l" rtl="0" eaLnBrk="0">
                <a:lnSpc>
                  <a:spcPct val="95000"/>
                </a:lnSpc>
                <a:spcBef>
                  <a:spcPts val="160"/>
                </a:spcBef>
              </a:pPr>
              <a:r>
                <a:rPr sz="1500" spc="90" dirty="0">
                  <a:ln w="317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已打开单据页</a:t>
              </a:r>
              <a:r>
                <a:rPr sz="1500" spc="30" dirty="0">
                  <a:ln w="3175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miter lim="0"/>
                  </a:ln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签</a:t>
              </a:r>
              <a:endParaRPr lang="en-US" altLang="en-US" sz="1500" dirty="0"/>
            </a:p>
          </p:txBody>
        </p:sp>
      </p:grpSp>
      <p:sp>
        <p:nvSpPr>
          <p:cNvPr id="824" name="textbox 824"/>
          <p:cNvSpPr/>
          <p:nvPr>
            <p:custDataLst>
              <p:tags r:id="rId7"/>
            </p:custDataLst>
          </p:nvPr>
        </p:nvSpPr>
        <p:spPr>
          <a:xfrm>
            <a:off x="1899347" y="3645103"/>
            <a:ext cx="429259" cy="49784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3000"/>
              </a:lnSpc>
            </a:pPr>
            <a:r>
              <a:rPr sz="1500" spc="9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</a:t>
            </a:r>
            <a:r>
              <a:rPr sz="1500" spc="8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航</a:t>
            </a:r>
            <a:r>
              <a:rPr sz="1500" spc="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500" spc="9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</a:t>
            </a:r>
            <a:r>
              <a:rPr sz="1500" spc="8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</a:t>
            </a:r>
            <a:endParaRPr lang="en-US" altLang="en-US" sz="1500" dirty="0"/>
          </a:p>
        </p:txBody>
      </p:sp>
      <p:sp>
        <p:nvSpPr>
          <p:cNvPr id="825" name="textbox 825"/>
          <p:cNvSpPr/>
          <p:nvPr>
            <p:custDataLst>
              <p:tags r:id="rId8"/>
            </p:custDataLst>
          </p:nvPr>
        </p:nvSpPr>
        <p:spPr>
          <a:xfrm>
            <a:off x="6163095" y="3862120"/>
            <a:ext cx="822960" cy="24320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500" spc="7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内容区</a:t>
            </a:r>
            <a:r>
              <a:rPr sz="1500" spc="60" dirty="0">
                <a:ln w="3175" cap="flat" cmpd="sng">
                  <a:solidFill>
                    <a:srgbClr val="FFFFFF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域</a:t>
            </a:r>
            <a:endParaRPr lang="en-US" altLang="en-US" sz="15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27" name="picture 8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84376" y="1069847"/>
            <a:ext cx="9217152" cy="5318759"/>
          </a:xfrm>
          <a:prstGeom prst="rect">
            <a:avLst/>
          </a:prstGeom>
        </p:spPr>
      </p:pic>
      <p:sp>
        <p:nvSpPr>
          <p:cNvPr id="828" name="textbox 828"/>
          <p:cNvSpPr/>
          <p:nvPr>
            <p:custDataLst>
              <p:tags r:id="rId5"/>
            </p:custDataLst>
          </p:nvPr>
        </p:nvSpPr>
        <p:spPr>
          <a:xfrm>
            <a:off x="5433900" y="3592448"/>
            <a:ext cx="1045844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63500" algn="l" rtl="0" eaLnBrk="0">
              <a:lnSpc>
                <a:spcPts val="1290"/>
              </a:lnSpc>
              <a:tabLst>
                <a:tab pos="103505" algn="l"/>
              </a:tabLst>
            </a:pP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模块间距：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</p:txBody>
      </p:sp>
      <p:pic>
        <p:nvPicPr>
          <p:cNvPr id="829" name="picture 8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5446600" y="3627643"/>
            <a:ext cx="50800" cy="115916"/>
          </a:xfrm>
          <a:prstGeom prst="rect">
            <a:avLst/>
          </a:prstGeom>
        </p:spPr>
      </p:pic>
      <p:graphicFrame>
        <p:nvGraphicFramePr>
          <p:cNvPr id="830" name="table 830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4149002" y="1217718"/>
          <a:ext cx="3932555" cy="658495"/>
        </p:xfrm>
        <a:graphic>
          <a:graphicData uri="http://schemas.openxmlformats.org/drawingml/2006/table">
            <a:tbl>
              <a:tblPr/>
              <a:tblGrid>
                <a:gridCol w="1149985"/>
                <a:gridCol w="1395095"/>
                <a:gridCol w="295275"/>
                <a:gridCol w="1092200"/>
              </a:tblGrid>
              <a:tr h="658494">
                <a:tc>
                  <a:txBody>
                    <a:bodyPr/>
                    <a:p>
                      <a:pPr algn="l" rtl="0" eaLnBrk="0">
                        <a:lnSpc>
                          <a:spcPct val="14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42000"/>
                        </a:lnSpc>
                      </a:pPr>
                      <a:endParaRPr lang="en-US" altLang="en-US" sz="1000" dirty="0"/>
                    </a:p>
                    <a:p>
                      <a:pPr marL="50800" algn="l" rtl="0" eaLnBrk="0">
                        <a:lnSpc>
                          <a:spcPts val="1290"/>
                        </a:lnSpc>
                        <a:spcBef>
                          <a:spcPts val="5"/>
                        </a:spcBef>
                        <a:tabLst>
                          <a:tab pos="107950" algn="l"/>
                        </a:tabLst>
                      </a:pPr>
                      <a:r>
                        <a:rPr sz="9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	</a:t>
                      </a:r>
                      <a:r>
                        <a:rPr sz="900" spc="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上边距：</a:t>
                      </a:r>
                      <a:r>
                        <a:rPr sz="900" spc="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900" spc="5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9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sz="9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marL="286385" algn="l" rtl="0" eaLnBrk="0">
                        <a:lnSpc>
                          <a:spcPts val="1290"/>
                        </a:lnSpc>
                        <a:spcBef>
                          <a:spcPts val="5"/>
                        </a:spcBef>
                      </a:pPr>
                      <a:r>
                        <a:rPr sz="900" spc="6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页签高度：</a:t>
                      </a:r>
                      <a:r>
                        <a:rPr sz="900" spc="6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900" spc="6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</a:t>
                      </a:r>
                      <a:r>
                        <a:rPr sz="900" spc="3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sz="9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21000"/>
                        </a:lnSpc>
                      </a:pPr>
                      <a:endParaRPr lang="en-US" altLang="en-US" sz="400" dirty="0"/>
                    </a:p>
                    <a:p>
                      <a:pPr marL="37465" algn="l" rtl="0" eaLnBrk="0">
                        <a:lnSpc>
                          <a:spcPts val="1290"/>
                        </a:lnSpc>
                        <a:spcBef>
                          <a:spcPts val="0"/>
                        </a:spcBef>
                      </a:pPr>
                      <a:r>
                        <a:rPr sz="900" spc="1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标题栏高度：6</a:t>
                      </a:r>
                      <a:r>
                        <a:rPr sz="900" spc="4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</a:t>
                      </a:r>
                      <a:r>
                        <a:rPr sz="9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831" name="picture 8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4149002" y="1677608"/>
            <a:ext cx="50800" cy="108000"/>
          </a:xfrm>
          <a:prstGeom prst="rect">
            <a:avLst/>
          </a:prstGeom>
        </p:spPr>
      </p:pic>
      <p:sp>
        <p:nvSpPr>
          <p:cNvPr id="832" name="textbox 832"/>
          <p:cNvSpPr/>
          <p:nvPr>
            <p:custDataLst>
              <p:tags r:id="rId11"/>
            </p:custDataLst>
          </p:nvPr>
        </p:nvSpPr>
        <p:spPr>
          <a:xfrm>
            <a:off x="6612676" y="5988176"/>
            <a:ext cx="824864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下边距：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</p:txBody>
      </p:sp>
      <p:pic>
        <p:nvPicPr>
          <p:cNvPr id="833" name="picture 83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6875960" y="1217718"/>
            <a:ext cx="76200" cy="309571"/>
          </a:xfrm>
          <a:prstGeom prst="rect">
            <a:avLst/>
          </a:prstGeom>
        </p:spPr>
      </p:pic>
      <p:pic>
        <p:nvPicPr>
          <p:cNvPr id="834" name="picture 83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 rot="21600000">
            <a:off x="5541814" y="1527291"/>
            <a:ext cx="50800" cy="182090"/>
          </a:xfrm>
          <a:prstGeom prst="rect">
            <a:avLst/>
          </a:prstGeom>
        </p:spPr>
      </p:pic>
      <p:sp>
        <p:nvSpPr>
          <p:cNvPr id="842" name="textbox 842"/>
          <p:cNvSpPr/>
          <p:nvPr>
            <p:custDataLst>
              <p:tags r:id="rId16"/>
            </p:custDataLst>
          </p:nvPr>
        </p:nvSpPr>
        <p:spPr>
          <a:xfrm>
            <a:off x="2571960" y="3433952"/>
            <a:ext cx="826769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左边距：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6px</a:t>
            </a:r>
            <a:endParaRPr lang="en-US" altLang="en-US" sz="900" dirty="0"/>
          </a:p>
        </p:txBody>
      </p:sp>
      <p:sp>
        <p:nvSpPr>
          <p:cNvPr id="843" name="textbox 843"/>
          <p:cNvSpPr/>
          <p:nvPr>
            <p:custDataLst>
              <p:tags r:id="rId17"/>
            </p:custDataLst>
          </p:nvPr>
        </p:nvSpPr>
        <p:spPr>
          <a:xfrm>
            <a:off x="9605265" y="3433952"/>
            <a:ext cx="826135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右边距：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</p:txBody>
      </p:sp>
      <p:sp>
        <p:nvSpPr>
          <p:cNvPr id="844" name="textbox 844"/>
          <p:cNvSpPr/>
          <p:nvPr>
            <p:custDataLst>
              <p:tags r:id="rId18"/>
            </p:custDataLst>
          </p:nvPr>
        </p:nvSpPr>
        <p:spPr>
          <a:xfrm>
            <a:off x="1705103" y="4869560"/>
            <a:ext cx="772794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宽度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：20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0px</a:t>
            </a:r>
            <a:endParaRPr lang="en-US" altLang="en-US" sz="900" dirty="0"/>
          </a:p>
        </p:txBody>
      </p:sp>
      <p:sp>
        <p:nvSpPr>
          <p:cNvPr id="845" name="textbox 845"/>
          <p:cNvSpPr/>
          <p:nvPr>
            <p:custDataLst>
              <p:tags r:id="rId19"/>
            </p:custDataLst>
          </p:nvPr>
        </p:nvSpPr>
        <p:spPr>
          <a:xfrm>
            <a:off x="2400954" y="2415920"/>
            <a:ext cx="69850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高度：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2px</a:t>
            </a:r>
            <a:endParaRPr lang="en-US" altLang="en-US" sz="900" dirty="0"/>
          </a:p>
        </p:txBody>
      </p:sp>
      <p:pic>
        <p:nvPicPr>
          <p:cNvPr id="846" name="picture 84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 rot="21600000">
            <a:off x="1638477" y="4762179"/>
            <a:ext cx="937454" cy="76201"/>
          </a:xfrm>
          <a:prstGeom prst="rect">
            <a:avLst/>
          </a:prstGeom>
        </p:spPr>
      </p:pic>
      <p:pic>
        <p:nvPicPr>
          <p:cNvPr id="847" name="picture 847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 rot="21600000">
            <a:off x="2261210" y="2375955"/>
            <a:ext cx="76201" cy="267629"/>
          </a:xfrm>
          <a:prstGeom prst="rect">
            <a:avLst/>
          </a:prstGeom>
        </p:spPr>
      </p:pic>
      <p:pic>
        <p:nvPicPr>
          <p:cNvPr id="849" name="picture 84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 rot="21600000">
            <a:off x="10443089" y="3327033"/>
            <a:ext cx="122101" cy="50800"/>
          </a:xfrm>
          <a:prstGeom prst="rect">
            <a:avLst/>
          </a:prstGeom>
        </p:spPr>
      </p:pic>
      <p:pic>
        <p:nvPicPr>
          <p:cNvPr id="850" name="picture 850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 rot="21600000">
            <a:off x="2552858" y="3336637"/>
            <a:ext cx="122101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4665"/>
          </a:xfrm>
          <a:prstGeom prst="rect">
            <a:avLst/>
          </a:prstGeom>
          <a:solidFill>
            <a:srgbClr val="008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6802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5603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44040" y="113332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1743980" y="85054"/>
            <a:ext cx="180000" cy="164557"/>
            <a:chOff x="11743980" y="92775"/>
            <a:chExt cx="180000" cy="164557"/>
          </a:xfrm>
        </p:grpSpPr>
        <p:sp>
          <p:nvSpPr>
            <p:cNvPr id="7" name="矩形 6"/>
            <p:cNvSpPr/>
            <p:nvPr/>
          </p:nvSpPr>
          <p:spPr>
            <a:xfrm>
              <a:off x="11743980" y="92775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1743980" y="157054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743980" y="221332"/>
              <a:ext cx="1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391900" y="6324600"/>
            <a:ext cx="190500" cy="190500"/>
            <a:chOff x="10896600" y="5829299"/>
            <a:chExt cx="685800" cy="685801"/>
          </a:xfrm>
          <a:solidFill>
            <a:srgbClr val="007FCC"/>
          </a:solidFill>
        </p:grpSpPr>
        <p:sp>
          <p:nvSpPr>
            <p:cNvPr id="12" name="任意多边形: 形状 11"/>
            <p:cNvSpPr/>
            <p:nvPr/>
          </p:nvSpPr>
          <p:spPr>
            <a:xfrm rot="16200000">
              <a:off x="10896600" y="5829300"/>
              <a:ext cx="685800" cy="685800"/>
            </a:xfrm>
            <a:custGeom>
              <a:avLst/>
              <a:gdLst>
                <a:gd name="connsiteX0" fmla="*/ 685800 w 685800"/>
                <a:gd name="connsiteY0" fmla="*/ 406400 h 685800"/>
                <a:gd name="connsiteX1" fmla="*/ 685800 w 685800"/>
                <a:gd name="connsiteY1" fmla="*/ 685800 h 685800"/>
                <a:gd name="connsiteX2" fmla="*/ 279400 w 685800"/>
                <a:gd name="connsiteY2" fmla="*/ 685800 h 685800"/>
                <a:gd name="connsiteX3" fmla="*/ 0 w 685800"/>
                <a:gd name="connsiteY3" fmla="*/ 685800 h 685800"/>
                <a:gd name="connsiteX4" fmla="*/ 0 w 685800"/>
                <a:gd name="connsiteY4" fmla="*/ 406400 h 685800"/>
                <a:gd name="connsiteX5" fmla="*/ 0 w 685800"/>
                <a:gd name="connsiteY5" fmla="*/ 0 h 685800"/>
                <a:gd name="connsiteX6" fmla="*/ 279400 w 685800"/>
                <a:gd name="connsiteY6" fmla="*/ 0 h 685800"/>
                <a:gd name="connsiteX7" fmla="*/ 279400 w 685800"/>
                <a:gd name="connsiteY7" fmla="*/ 4064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5800" h="685800">
                  <a:moveTo>
                    <a:pt x="685800" y="406400"/>
                  </a:moveTo>
                  <a:lnTo>
                    <a:pt x="685800" y="685800"/>
                  </a:lnTo>
                  <a:lnTo>
                    <a:pt x="279400" y="685800"/>
                  </a:lnTo>
                  <a:lnTo>
                    <a:pt x="0" y="685800"/>
                  </a:lnTo>
                  <a:lnTo>
                    <a:pt x="0" y="406400"/>
                  </a:lnTo>
                  <a:lnTo>
                    <a:pt x="0" y="0"/>
                  </a:lnTo>
                  <a:lnTo>
                    <a:pt x="279400" y="0"/>
                  </a:lnTo>
                  <a:lnTo>
                    <a:pt x="279400" y="406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 rot="16200000">
              <a:off x="10896600" y="5829299"/>
              <a:ext cx="279400" cy="279400"/>
            </a:xfrm>
            <a:custGeom>
              <a:avLst/>
              <a:gdLst>
                <a:gd name="connsiteX0" fmla="*/ 279400 w 279400"/>
                <a:gd name="connsiteY0" fmla="*/ 0 h 279400"/>
                <a:gd name="connsiteX1" fmla="*/ 279400 w 279400"/>
                <a:gd name="connsiteY1" fmla="*/ 279400 h 279400"/>
                <a:gd name="connsiteX2" fmla="*/ 0 w 279400"/>
                <a:gd name="connsiteY2" fmla="*/ 279400 h 279400"/>
                <a:gd name="connsiteX3" fmla="*/ 0 w 279400"/>
                <a:gd name="connsiteY3" fmla="*/ 0 h 27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00" h="279400">
                  <a:moveTo>
                    <a:pt x="279400" y="0"/>
                  </a:moveTo>
                  <a:lnTo>
                    <a:pt x="279400" y="279400"/>
                  </a:lnTo>
                  <a:lnTo>
                    <a:pt x="0" y="279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082394" y="4278377"/>
            <a:ext cx="4856008" cy="1288224"/>
            <a:chOff x="609600" y="2305877"/>
            <a:chExt cx="4856008" cy="1288224"/>
          </a:xfrm>
        </p:grpSpPr>
        <p:sp>
          <p:nvSpPr>
            <p:cNvPr id="67" name="矩形: 圆角 66"/>
            <p:cNvSpPr/>
            <p:nvPr>
              <p:custDataLst>
                <p:tags r:id="rId1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70" name="椭圆 69"/>
              <p:cNvSpPr/>
              <p:nvPr>
                <p:custDataLst>
                  <p:tags r:id="rId2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" name="椭圆 70"/>
              <p:cNvSpPr/>
              <p:nvPr>
                <p:custDataLst>
                  <p:tags r:id="rId3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2" name="椭圆 71"/>
              <p:cNvSpPr/>
              <p:nvPr>
                <p:custDataLst>
                  <p:tags r:id="rId4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3" name="椭圆 72"/>
              <p:cNvSpPr/>
              <p:nvPr>
                <p:custDataLst>
                  <p:tags r:id="rId5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253598" y="2711967"/>
            <a:ext cx="4856008" cy="1288224"/>
            <a:chOff x="609600" y="2305877"/>
            <a:chExt cx="4856008" cy="1288224"/>
          </a:xfrm>
        </p:grpSpPr>
        <p:sp>
          <p:nvSpPr>
            <p:cNvPr id="56" name="矩形: 圆角 55"/>
            <p:cNvSpPr/>
            <p:nvPr>
              <p:custDataLst>
                <p:tags r:id="rId6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59" name="椭圆 58"/>
              <p:cNvSpPr/>
              <p:nvPr>
                <p:custDataLst>
                  <p:tags r:id="rId7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0" name="椭圆 59"/>
              <p:cNvSpPr/>
              <p:nvPr>
                <p:custDataLst>
                  <p:tags r:id="rId8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rgbClr val="007FCC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1" name="椭圆 60"/>
              <p:cNvSpPr/>
              <p:nvPr>
                <p:custDataLst>
                  <p:tags r:id="rId9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>
                <p:custDataLst>
                  <p:tags r:id="rId10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6253598" y="4278377"/>
            <a:ext cx="4856008" cy="1288224"/>
            <a:chOff x="609600" y="2305877"/>
            <a:chExt cx="4856008" cy="1288224"/>
          </a:xfrm>
        </p:grpSpPr>
        <p:sp>
          <p:nvSpPr>
            <p:cNvPr id="75" name="矩形: 圆角 74"/>
            <p:cNvSpPr/>
            <p:nvPr>
              <p:custDataLst>
                <p:tags r:id="rId11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78" name="椭圆 77"/>
              <p:cNvSpPr/>
              <p:nvPr>
                <p:custDataLst>
                  <p:tags r:id="rId12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9" name="椭圆 78"/>
              <p:cNvSpPr/>
              <p:nvPr>
                <p:custDataLst>
                  <p:tags r:id="rId13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0" name="椭圆 79"/>
              <p:cNvSpPr/>
              <p:nvPr>
                <p:custDataLst>
                  <p:tags r:id="rId14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1" name="椭圆 80"/>
              <p:cNvSpPr/>
              <p:nvPr>
                <p:custDataLst>
                  <p:tags r:id="rId15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2855278" y="1152018"/>
            <a:ext cx="6481445" cy="13538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8800" u="sng" dirty="0">
                <a:gradFill flip="none" rotWithShape="1">
                  <a:gsLst>
                    <a:gs pos="59000">
                      <a:srgbClr val="007FCC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2700000" scaled="1"/>
                  <a:tileRect/>
                </a:gradFill>
                <a:latin typeface="+mj-ea"/>
                <a:ea typeface="+mj-ea"/>
              </a:rPr>
              <a:t>CONTENTS</a:t>
            </a:r>
            <a:endParaRPr lang="en-US" altLang="zh-CN" sz="8800" u="sng" dirty="0">
              <a:gradFill flip="none" rotWithShape="1">
                <a:gsLst>
                  <a:gs pos="59000">
                    <a:srgbClr val="007FCC"/>
                  </a:gs>
                  <a:gs pos="100000">
                    <a:schemeClr val="accent1">
                      <a:lumMod val="25000"/>
                      <a:lumOff val="75000"/>
                    </a:schemeClr>
                  </a:gs>
                </a:gsLst>
                <a:lin ang="2700000" scaled="1"/>
                <a:tileRect/>
              </a:gradFill>
              <a:latin typeface="+mj-ea"/>
              <a:ea typeface="+mj-ea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082394" y="2711967"/>
            <a:ext cx="10073005" cy="2502535"/>
            <a:chOff x="609600" y="2305877"/>
            <a:chExt cx="10073005" cy="2502535"/>
          </a:xfrm>
        </p:grpSpPr>
        <p:sp>
          <p:nvSpPr>
            <p:cNvPr id="23" name="矩形: 圆角 17"/>
            <p:cNvSpPr/>
            <p:nvPr>
              <p:custDataLst>
                <p:tags r:id="rId17"/>
              </p:custDataLst>
            </p:nvPr>
          </p:nvSpPr>
          <p:spPr>
            <a:xfrm>
              <a:off x="609600" y="2305877"/>
              <a:ext cx="4856008" cy="1288224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>
              <p:custDataLst>
                <p:tags r:id="rId18"/>
              </p:custDataLst>
            </p:nvPr>
          </p:nvSpPr>
          <p:spPr>
            <a:xfrm>
              <a:off x="1210945" y="2696402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概述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772775" y="2825789"/>
              <a:ext cx="248400" cy="248400"/>
              <a:chOff x="-2139900" y="2642208"/>
              <a:chExt cx="248400" cy="248400"/>
            </a:xfrm>
          </p:grpSpPr>
          <p:sp>
            <p:nvSpPr>
              <p:cNvPr id="43" name="椭圆 42"/>
              <p:cNvSpPr/>
              <p:nvPr>
                <p:custDataLst>
                  <p:tags r:id="rId19"/>
                </p:custDataLst>
              </p:nvPr>
            </p:nvSpPr>
            <p:spPr>
              <a:xfrm>
                <a:off x="-2139900" y="2642208"/>
                <a:ext cx="108000" cy="108000"/>
              </a:xfrm>
              <a:prstGeom prst="ellipse">
                <a:avLst/>
              </a:prstGeom>
              <a:solidFill>
                <a:srgbClr val="9FADC2"/>
              </a:solidFill>
              <a:ln>
                <a:noFill/>
              </a:ln>
              <a:effectLst>
                <a:glow>
                  <a:srgbClr val="000000"/>
                </a:glo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ctr"/>
                <a:endParaRPr lang="zh-CN" altLang="en-US" sz="6600" i="1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椭圆 49"/>
              <p:cNvSpPr/>
              <p:nvPr>
                <p:custDataLst>
                  <p:tags r:id="rId20"/>
                </p:custDataLst>
              </p:nvPr>
            </p:nvSpPr>
            <p:spPr>
              <a:xfrm>
                <a:off x="-1999500" y="26422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21"/>
                </p:custDataLst>
              </p:nvPr>
            </p:nvSpPr>
            <p:spPr>
              <a:xfrm>
                <a:off x="-21399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22"/>
                </p:custDataLst>
              </p:nvPr>
            </p:nvSpPr>
            <p:spPr>
              <a:xfrm>
                <a:off x="-1999500" y="2782608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>
              <p:custDataLst>
                <p:tags r:id="rId23"/>
              </p:custDataLst>
            </p:nvPr>
          </p:nvSpPr>
          <p:spPr>
            <a:xfrm>
              <a:off x="1210945" y="4224847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全局规范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4"/>
              </p:custDataLst>
            </p:nvPr>
          </p:nvSpPr>
          <p:spPr>
            <a:xfrm>
              <a:off x="6428105" y="2690052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rgbClr val="007FCC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用户体验</a:t>
              </a:r>
              <a:endParaRPr lang="zh-CN" altLang="en-US" sz="3200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5"/>
              </p:custDataLst>
            </p:nvPr>
          </p:nvSpPr>
          <p:spPr>
            <a:xfrm>
              <a:off x="6428105" y="4224847"/>
              <a:ext cx="42545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400"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  <a:tileRect/>
                  </a:gradFill>
                  <a:latin typeface="+mj-lt"/>
                  <a:ea typeface="+mj-ea"/>
                </a:defRPr>
              </a:lvl1pPr>
            </a:lstStyle>
            <a:p>
              <a:pPr algn="l"/>
              <a:r>
                <a:rPr lang="zh-CN" altLang="en-US" sz="3200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设计规范</a:t>
              </a:r>
              <a:endPara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51" name="picture 8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84376" y="1069847"/>
            <a:ext cx="9217152" cy="5318759"/>
          </a:xfrm>
          <a:prstGeom prst="rect">
            <a:avLst/>
          </a:prstGeom>
        </p:spPr>
      </p:pic>
      <p:sp>
        <p:nvSpPr>
          <p:cNvPr id="855" name="textbox 855"/>
          <p:cNvSpPr/>
          <p:nvPr>
            <p:custDataLst>
              <p:tags r:id="rId5"/>
            </p:custDataLst>
          </p:nvPr>
        </p:nvSpPr>
        <p:spPr>
          <a:xfrm>
            <a:off x="5846766" y="1763648"/>
            <a:ext cx="2736850" cy="34226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45"/>
              </a:lnSpc>
            </a:pPr>
            <a:r>
              <a:rPr sz="900" spc="1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标题栏高度：6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  <a:p>
            <a:pPr marL="23495" algn="l" rtl="0" eaLnBrk="0">
              <a:lnSpc>
                <a:spcPts val="1245"/>
              </a:lnSpc>
            </a:pP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Border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bottom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，0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，0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，0.0</a:t>
            </a: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900" dirty="0"/>
          </a:p>
        </p:txBody>
      </p:sp>
      <p:sp>
        <p:nvSpPr>
          <p:cNvPr id="860" name="textbox 860"/>
          <p:cNvSpPr/>
          <p:nvPr>
            <p:custDataLst>
              <p:tags r:id="rId6"/>
            </p:custDataLst>
          </p:nvPr>
        </p:nvSpPr>
        <p:spPr>
          <a:xfrm>
            <a:off x="3478759" y="1739264"/>
            <a:ext cx="1283335" cy="3536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3970" algn="l" rtl="0" eaLnBrk="0">
              <a:lnSpc>
                <a:spcPts val="1245"/>
              </a:lnSpc>
            </a:pP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</a:t>
            </a: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：24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Medium</a:t>
            </a:r>
            <a:endParaRPr lang="en-US" altLang="en-US" sz="900" dirty="0"/>
          </a:p>
          <a:p>
            <a:pPr marL="12700" algn="l" rtl="0" eaLnBrk="0">
              <a:lnSpc>
                <a:spcPct val="96000"/>
              </a:lnSpc>
              <a:spcBef>
                <a:spcPts val="185"/>
              </a:spcBef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</a:t>
            </a:r>
            <a:r>
              <a:rPr sz="9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endParaRPr lang="en-US" altLang="en-US" sz="900" dirty="0"/>
          </a:p>
        </p:txBody>
      </p:sp>
      <p:sp>
        <p:nvSpPr>
          <p:cNvPr id="861" name="textbox 861"/>
          <p:cNvSpPr/>
          <p:nvPr>
            <p:custDataLst>
              <p:tags r:id="rId7"/>
            </p:custDataLst>
          </p:nvPr>
        </p:nvSpPr>
        <p:spPr>
          <a:xfrm>
            <a:off x="10745708" y="3008756"/>
            <a:ext cx="827405" cy="316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3970" algn="l" rtl="0" eaLnBrk="0">
              <a:lnSpc>
                <a:spcPct val="92000"/>
              </a:lnSpc>
            </a:pP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页面内</a:t>
            </a:r>
            <a:r>
              <a:rPr sz="9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</a:t>
            </a:r>
            <a:endParaRPr lang="en-US" altLang="en-US" sz="900" dirty="0"/>
          </a:p>
          <a:p>
            <a:pPr marL="12700" algn="l" rtl="0" eaLnBrk="0">
              <a:lnSpc>
                <a:spcPts val="1290"/>
              </a:lnSpc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外边距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：2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4px</a:t>
            </a:r>
            <a:endParaRPr lang="en-US" altLang="en-US" sz="900" dirty="0"/>
          </a:p>
        </p:txBody>
      </p:sp>
      <p:sp>
        <p:nvSpPr>
          <p:cNvPr id="862" name="textbox 862"/>
          <p:cNvSpPr/>
          <p:nvPr>
            <p:custDataLst>
              <p:tags r:id="rId8"/>
            </p:custDataLst>
          </p:nvPr>
        </p:nvSpPr>
        <p:spPr>
          <a:xfrm>
            <a:off x="10757646" y="3790568"/>
            <a:ext cx="942339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内容间距：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</p:txBody>
      </p:sp>
      <p:pic>
        <p:nvPicPr>
          <p:cNvPr id="863" name="picture 86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0751296" y="2700992"/>
            <a:ext cx="191993" cy="191994"/>
          </a:xfrm>
          <a:prstGeom prst="rect">
            <a:avLst/>
          </a:prstGeom>
        </p:spPr>
      </p:pic>
      <p:pic>
        <p:nvPicPr>
          <p:cNvPr id="864" name="picture 86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10751296" y="3544910"/>
            <a:ext cx="191993" cy="191994"/>
          </a:xfrm>
          <a:prstGeom prst="rect">
            <a:avLst/>
          </a:prstGeom>
        </p:spPr>
      </p:pic>
      <p:pic>
        <p:nvPicPr>
          <p:cNvPr id="865" name="picture 86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5710061" y="1780173"/>
            <a:ext cx="76201" cy="274935"/>
          </a:xfrm>
          <a:prstGeom prst="rect">
            <a:avLst/>
          </a:prstGeom>
        </p:spPr>
      </p:pic>
      <p:pic>
        <p:nvPicPr>
          <p:cNvPr id="866" name="picture 86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3191518" y="1872400"/>
            <a:ext cx="266699" cy="7620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8" name="rect"/>
          <p:cNvSpPr/>
          <p:nvPr>
            <p:custDataLst>
              <p:tags r:id="rId3"/>
            </p:custDataLst>
          </p:nvPr>
        </p:nvSpPr>
        <p:spPr>
          <a:xfrm>
            <a:off x="4879112" y="2357306"/>
            <a:ext cx="6758407" cy="3800325"/>
          </a:xfrm>
          <a:prstGeom prst="rect">
            <a:avLst/>
          </a:prstGeom>
          <a:solidFill>
            <a:srgbClr val="F2F2F2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869" name="picture 86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21600000">
            <a:off x="4880645" y="2368800"/>
            <a:ext cx="6736553" cy="3788831"/>
          </a:xfrm>
          <a:prstGeom prst="rect">
            <a:avLst/>
          </a:prstGeom>
        </p:spPr>
      </p:pic>
      <p:pic>
        <p:nvPicPr>
          <p:cNvPr id="870" name="picture 87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4965191" y="2453640"/>
            <a:ext cx="1060703" cy="176784"/>
          </a:xfrm>
          <a:prstGeom prst="rect">
            <a:avLst/>
          </a:prstGeom>
        </p:spPr>
      </p:pic>
      <p:graphicFrame>
        <p:nvGraphicFramePr>
          <p:cNvPr id="871" name="table 871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4875937" y="2354131"/>
          <a:ext cx="6761480" cy="3806190"/>
        </p:xfrm>
        <a:graphic>
          <a:graphicData uri="http://schemas.openxmlformats.org/drawingml/2006/table">
            <a:tbl>
              <a:tblPr/>
              <a:tblGrid>
                <a:gridCol w="6761480"/>
              </a:tblGrid>
              <a:tr h="3799840">
                <a:tc>
                  <a:txBody>
                    <a:bodyPr/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102000"/>
                        </a:lnSpc>
                      </a:pPr>
                      <a:endParaRPr lang="en-US" altLang="en-US" sz="1000" dirty="0"/>
                    </a:p>
                    <a:p>
                      <a:pPr marL="22352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</a:pPr>
                      <a:r>
                        <a:rPr sz="9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固定尺寸</a:t>
                      </a:r>
                      <a:r>
                        <a:rPr sz="90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                                                </a:t>
                      </a:r>
                      <a:r>
                        <a:rPr sz="90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                     </a:t>
                      </a:r>
                      <a:r>
                        <a:rPr sz="10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自适应</a:t>
                      </a:r>
                      <a:endParaRPr lang="en-US" altLang="en-US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72" name="picture 87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5843982" y="4372376"/>
            <a:ext cx="2311060" cy="127000"/>
          </a:xfrm>
          <a:prstGeom prst="rect">
            <a:avLst/>
          </a:prstGeom>
        </p:spPr>
      </p:pic>
      <p:graphicFrame>
        <p:nvGraphicFramePr>
          <p:cNvPr id="873" name="table 873"/>
          <p:cNvGraphicFramePr>
            <a:graphicFrameLocks noGrp="1"/>
          </p:cNvGraphicFramePr>
          <p:nvPr>
            <p:custDataLst>
              <p:tags r:id="rId11"/>
            </p:custDataLst>
          </p:nvPr>
        </p:nvGraphicFramePr>
        <p:xfrm>
          <a:off x="549716" y="2355024"/>
          <a:ext cx="3939540" cy="3806825"/>
        </p:xfrm>
        <a:graphic>
          <a:graphicData uri="http://schemas.openxmlformats.org/drawingml/2006/table">
            <a:tbl>
              <a:tblPr/>
              <a:tblGrid>
                <a:gridCol w="902335"/>
                <a:gridCol w="3037204"/>
              </a:tblGrid>
              <a:tr h="499744">
                <a:tc>
                  <a:txBody>
                    <a:bodyPr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700" dirty="0"/>
                    </a:p>
                    <a:p>
                      <a:pPr marL="139700" algn="l" rtl="0" eaLnBrk="0">
                        <a:lnSpc>
                          <a:spcPct val="99000"/>
                        </a:lnSpc>
                      </a:pPr>
                      <a:r>
                        <a:rPr sz="9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显示器尺</a:t>
                      </a:r>
                      <a:r>
                        <a:rPr sz="9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寸</a:t>
                      </a:r>
                      <a:endParaRPr lang="en-US" altLang="en-US" sz="900" dirty="0"/>
                    </a:p>
                    <a:p>
                      <a:pPr marL="248285" algn="l" rtl="0" eaLnBrk="0">
                        <a:lnSpc>
                          <a:spcPct val="98000"/>
                        </a:lnSpc>
                        <a:spcBef>
                          <a:spcPts val="140"/>
                        </a:spcBef>
                      </a:pPr>
                      <a:r>
                        <a:rPr sz="900" spc="2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(英寸</a:t>
                      </a:r>
                      <a:r>
                        <a:rPr sz="900" spc="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2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1201420" algn="l" rtl="0" eaLnBrk="0">
                        <a:lnSpc>
                          <a:spcPct val="99000"/>
                        </a:lnSpc>
                      </a:pPr>
                      <a:r>
                        <a:rPr sz="900" spc="1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主流分辨</a:t>
                      </a:r>
                      <a:r>
                        <a:rPr sz="90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率</a:t>
                      </a:r>
                      <a:endParaRPr lang="en-US" altLang="en-US" sz="9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BD0"/>
                    </a:solidFill>
                  </a:tcPr>
                </a:tc>
              </a:tr>
              <a:tr h="550544">
                <a:tc>
                  <a:txBody>
                    <a:bodyPr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8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91465" algn="l" rtl="0" eaLnBrk="0">
                        <a:lnSpc>
                          <a:spcPct val="75000"/>
                        </a:lnSpc>
                      </a:pP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13.3</a:t>
                      </a:r>
                      <a:endParaRPr lang="en-US" altLang="en-US" sz="1200" dirty="0"/>
                    </a:p>
                    <a:p>
                      <a:pPr marL="133985" algn="l" rtl="0" eaLnBrk="0">
                        <a:lnSpc>
                          <a:spcPts val="1550"/>
                        </a:lnSpc>
                      </a:pPr>
                      <a:r>
                        <a:rPr sz="1200" spc="13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(笔记本</a:t>
                      </a:r>
                      <a:r>
                        <a:rPr sz="1200" spc="1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37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lang="en-US" altLang="en-US" sz="100" dirty="0"/>
                    </a:p>
                    <a:p>
                      <a:pPr marL="104775" algn="l" rtl="0" eaLnBrk="0">
                        <a:lnSpc>
                          <a:spcPct val="89000"/>
                        </a:lnSpc>
                      </a:pP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1280*720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或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1366*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768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628650">
                <a:tc>
                  <a:txBody>
                    <a:bodyPr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91465" algn="l" rtl="0" eaLnBrk="0">
                        <a:lnSpc>
                          <a:spcPct val="76000"/>
                        </a:lnSpc>
                      </a:pPr>
                      <a:r>
                        <a:rPr sz="1200" spc="-2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15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.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endParaRPr lang="en-US" altLang="en-US" sz="1200" dirty="0"/>
                    </a:p>
                    <a:p>
                      <a:pPr marL="133985" algn="l" rtl="0" eaLnBrk="0">
                        <a:lnSpc>
                          <a:spcPts val="1550"/>
                        </a:lnSpc>
                      </a:pPr>
                      <a:r>
                        <a:rPr sz="1200" spc="13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(笔记本</a:t>
                      </a:r>
                      <a:r>
                        <a:rPr sz="1200" spc="1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62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104775" algn="l" rtl="0" eaLnBrk="0">
                        <a:lnSpc>
                          <a:spcPct val="89000"/>
                        </a:lnSpc>
                      </a:pP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1440*900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或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1920*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1080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390">
                <a:tc>
                  <a:txBody>
                    <a:bodyPr/>
                    <a:p>
                      <a:pPr algn="l" rtl="0" eaLnBrk="0">
                        <a:lnSpc>
                          <a:spcPct val="135000"/>
                        </a:lnSpc>
                      </a:pPr>
                      <a:endParaRPr lang="en-US" altLang="en-US" sz="1000" dirty="0"/>
                    </a:p>
                    <a:p>
                      <a:pPr marL="354330" algn="l" rtl="0" eaLnBrk="0">
                        <a:lnSpc>
                          <a:spcPct val="75000"/>
                        </a:lnSpc>
                        <a:spcBef>
                          <a:spcPts val="5"/>
                        </a:spcBef>
                      </a:pPr>
                      <a:r>
                        <a:rPr sz="1200" spc="-6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1200" spc="-5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9</a:t>
                      </a:r>
                      <a:endParaRPr lang="en-US" altLang="en-US" sz="1200" dirty="0"/>
                    </a:p>
                    <a:p>
                      <a:pPr marL="133985" algn="l" rtl="0" eaLnBrk="0">
                        <a:lnSpc>
                          <a:spcPts val="1550"/>
                        </a:lnSpc>
                      </a:pPr>
                      <a:r>
                        <a:rPr sz="1200" spc="13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(台式机</a:t>
                      </a:r>
                      <a:r>
                        <a:rPr sz="1200" spc="1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90000"/>
                        </a:lnSpc>
                      </a:pPr>
                      <a:endParaRPr lang="en-US" altLang="en-US" sz="1000" dirty="0"/>
                    </a:p>
                    <a:p>
                      <a:pPr marL="104775" algn="l" rtl="0" eaLnBrk="0">
                        <a:lnSpc>
                          <a:spcPct val="8900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1440*900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或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1920*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1080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08025">
                <a:tc>
                  <a:txBody>
                    <a:bodyPr/>
                    <a:p>
                      <a:pPr algn="l" rtl="0" eaLnBrk="0">
                        <a:lnSpc>
                          <a:spcPct val="136000"/>
                        </a:lnSpc>
                      </a:pPr>
                      <a:endParaRPr lang="en-US" altLang="en-US" sz="1000" dirty="0"/>
                    </a:p>
                    <a:p>
                      <a:pPr marL="348615" algn="l" rtl="0" eaLnBrk="0">
                        <a:lnSpc>
                          <a:spcPct val="74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24</a:t>
                      </a:r>
                      <a:endParaRPr lang="en-US" altLang="en-US" sz="1200" dirty="0"/>
                    </a:p>
                    <a:p>
                      <a:pPr marL="133985" algn="l" rtl="0" eaLnBrk="0">
                        <a:lnSpc>
                          <a:spcPts val="1550"/>
                        </a:lnSpc>
                      </a:pPr>
                      <a:r>
                        <a:rPr sz="1200" spc="13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(台式机</a:t>
                      </a:r>
                      <a:r>
                        <a:rPr sz="1200" spc="1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69000"/>
                        </a:lnSpc>
                      </a:pPr>
                      <a:endParaRPr lang="en-US" altLang="en-US" sz="1000" dirty="0"/>
                    </a:p>
                    <a:p>
                      <a:pPr marL="104775" algn="l" rtl="0" eaLnBrk="0">
                        <a:lnSpc>
                          <a:spcPts val="1550"/>
                        </a:lnSpc>
                        <a:spcBef>
                          <a:spcPts val="0"/>
                        </a:spcBef>
                      </a:pPr>
                      <a:r>
                        <a:rPr sz="1200" spc="-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192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0*1080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或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2560*1334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2K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2469">
                <a:tc>
                  <a:txBody>
                    <a:bodyPr/>
                    <a:p>
                      <a:pPr algn="l" rtl="0" eaLnBrk="0">
                        <a:lnSpc>
                          <a:spcPct val="135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8000"/>
                        </a:lnSpc>
                      </a:pPr>
                      <a:endParaRPr lang="en-US" altLang="en-US" sz="100" dirty="0"/>
                    </a:p>
                    <a:p>
                      <a:pPr marL="348615" algn="l" rtl="0" eaLnBrk="0">
                        <a:lnSpc>
                          <a:spcPct val="74000"/>
                        </a:lnSpc>
                      </a:pPr>
                      <a:r>
                        <a:rPr sz="1200" spc="-4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sz="1200" spc="-3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7</a:t>
                      </a:r>
                      <a:endParaRPr lang="en-US" altLang="en-US" sz="1200" dirty="0"/>
                    </a:p>
                    <a:p>
                      <a:pPr marL="133985" algn="l" rtl="0" eaLnBrk="0">
                        <a:lnSpc>
                          <a:spcPts val="1550"/>
                        </a:lnSpc>
                      </a:pPr>
                      <a:r>
                        <a:rPr sz="1200" spc="13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(台式机</a:t>
                      </a:r>
                      <a:r>
                        <a:rPr sz="1200" spc="1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algn="l" rtl="0" eaLnBrk="0">
                        <a:lnSpc>
                          <a:spcPct val="168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lang="en-US" altLang="en-US" sz="100" dirty="0"/>
                    </a:p>
                    <a:p>
                      <a:pPr marL="99695" algn="l" rtl="0" eaLnBrk="0">
                        <a:lnSpc>
                          <a:spcPts val="1550"/>
                        </a:lnSpc>
                      </a:pP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2560*1334</a:t>
                      </a: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K</a:t>
                      </a: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 </a:t>
                      </a: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或</a:t>
                      </a:r>
                      <a:r>
                        <a:rPr sz="1200" spc="1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3840*2160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(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4K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200" spc="0" dirty="0">
                          <a:solidFill>
                            <a:srgbClr val="203864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)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75" name="textbox 875"/>
          <p:cNvSpPr/>
          <p:nvPr>
            <p:custDataLst>
              <p:tags r:id="rId12"/>
            </p:custDataLst>
          </p:nvPr>
        </p:nvSpPr>
        <p:spPr>
          <a:xfrm>
            <a:off x="635352" y="922324"/>
            <a:ext cx="11107419" cy="127761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8000"/>
              </a:lnSpc>
            </a:pP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在界面设计过程中，需要建立适配的概念，根据具体情况判断系统是否需要进行适配，以及哪些区块需要考虑适配。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除去超高分辨率的尺寸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lang="en-US" altLang="en-US" sz="1300" dirty="0"/>
          </a:p>
          <a:p>
            <a:pPr marL="14605" indent="22225" algn="l" rtl="0" eaLnBrk="0">
              <a:lnSpc>
                <a:spcPct val="168000"/>
              </a:lnSpc>
              <a:spcBef>
                <a:spcPts val="0"/>
              </a:spcBef>
            </a:pP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目前主流显示器的分辨率有：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1366*768、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1440*900、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1920*1080、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2560*1440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等尺寸，建议采用</a:t>
            </a:r>
            <a:r>
              <a:rPr sz="1300" spc="6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1440*</a:t>
            </a:r>
            <a:r>
              <a:rPr sz="1300" spc="5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</a:t>
            </a:r>
            <a:r>
              <a:rPr sz="1300" spc="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sz="1300" spc="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1920*1080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的分辨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率作为设计尺寸，从而做到自上而下比较理想的适配效果。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r>
              <a:rPr sz="13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：自适应区域时应避免出现横向滚动条</a:t>
            </a:r>
            <a:r>
              <a:rPr sz="13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(表格数据除外</a:t>
            </a:r>
            <a:r>
              <a:rPr sz="13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3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0000"/>
              </a:lnSpc>
            </a:pPr>
            <a:endParaRPr lang="en-US" altLang="en-US" sz="300" dirty="0"/>
          </a:p>
          <a:p>
            <a:pPr marL="25400" algn="l" rtl="0" eaLnBrk="0">
              <a:lnSpc>
                <a:spcPct val="96000"/>
              </a:lnSpc>
              <a:spcBef>
                <a:spcPts val="0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一般的适配方案是将侧边导航栏固定，对右边的内容区域进行动态适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pic>
        <p:nvPicPr>
          <p:cNvPr id="881" name="picture 88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9251666" y="4372376"/>
            <a:ext cx="2327100" cy="127000"/>
          </a:xfrm>
          <a:prstGeom prst="rect">
            <a:avLst/>
          </a:prstGeom>
        </p:spPr>
      </p:pic>
      <p:sp>
        <p:nvSpPr>
          <p:cNvPr id="882" name="textbox 882"/>
          <p:cNvSpPr/>
          <p:nvPr>
            <p:custDataLst>
              <p:tags r:id="rId15"/>
            </p:custDataLst>
          </p:nvPr>
        </p:nvSpPr>
        <p:spPr>
          <a:xfrm>
            <a:off x="1807758" y="6260210"/>
            <a:ext cx="1415414" cy="1612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常用显示器尺寸及分辨</a:t>
            </a:r>
            <a:r>
              <a:rPr sz="9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率</a:t>
            </a:r>
            <a:endParaRPr lang="en-US" altLang="en-US" sz="900" dirty="0"/>
          </a:p>
        </p:txBody>
      </p:sp>
      <p:sp>
        <p:nvSpPr>
          <p:cNvPr id="883" name="textbox 883"/>
          <p:cNvSpPr/>
          <p:nvPr>
            <p:custDataLst>
              <p:tags r:id="rId16"/>
            </p:custDataLst>
          </p:nvPr>
        </p:nvSpPr>
        <p:spPr>
          <a:xfrm>
            <a:off x="7861782" y="6269227"/>
            <a:ext cx="786130" cy="1612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推荐适配方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</a:t>
            </a:r>
            <a:endParaRPr lang="en-US" altLang="en-US" sz="900" dirty="0"/>
          </a:p>
        </p:txBody>
      </p:sp>
      <p:sp>
        <p:nvSpPr>
          <p:cNvPr id="884" name="textbox 884"/>
          <p:cNvSpPr/>
          <p:nvPr>
            <p:custDataLst>
              <p:tags r:id="rId17"/>
            </p:custDataLst>
          </p:nvPr>
        </p:nvSpPr>
        <p:spPr>
          <a:xfrm>
            <a:off x="8791860" y="4363681"/>
            <a:ext cx="292100" cy="1739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0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</a:t>
            </a:r>
            <a:r>
              <a:rPr sz="10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域</a:t>
            </a:r>
            <a:endParaRPr lang="en-US" altLang="en-US" sz="1000" dirty="0"/>
          </a:p>
        </p:txBody>
      </p:sp>
      <p:pic>
        <p:nvPicPr>
          <p:cNvPr id="885" name="picture 88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 rot="21600000">
            <a:off x="11383154" y="2449582"/>
            <a:ext cx="169481" cy="169200"/>
          </a:xfrm>
          <a:prstGeom prst="rect">
            <a:avLst/>
          </a:prstGeom>
        </p:spPr>
      </p:pic>
      <p:sp>
        <p:nvSpPr>
          <p:cNvPr id="886" name="rect"/>
          <p:cNvSpPr/>
          <p:nvPr>
            <p:custDataLst>
              <p:tags r:id="rId20"/>
            </p:custDataLst>
          </p:nvPr>
        </p:nvSpPr>
        <p:spPr>
          <a:xfrm>
            <a:off x="11634345" y="2357306"/>
            <a:ext cx="6350" cy="3800325"/>
          </a:xfrm>
          <a:prstGeom prst="rect">
            <a:avLst/>
          </a:prstGeom>
          <a:solidFill>
            <a:srgbClr val="008BD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-栅格系统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88" name="picture 88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3505200" y="838200"/>
            <a:ext cx="7965239" cy="5306567"/>
          </a:xfrm>
          <a:prstGeom prst="rect">
            <a:avLst/>
          </a:prstGeom>
        </p:spPr>
      </p:pic>
      <p:graphicFrame>
        <p:nvGraphicFramePr>
          <p:cNvPr id="2" name="table 889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5086514" y="1646996"/>
          <a:ext cx="6393180" cy="3604259"/>
        </p:xfrm>
        <a:graphic>
          <a:graphicData uri="http://schemas.openxmlformats.org/drawingml/2006/table">
            <a:tbl>
              <a:tblPr/>
              <a:tblGrid>
                <a:gridCol w="6393180"/>
              </a:tblGrid>
              <a:tr h="3594734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8B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890"/>
          <p:cNvSpPr/>
          <p:nvPr>
            <p:custDataLst>
              <p:tags r:id="rId6"/>
            </p:custDataLst>
          </p:nvPr>
        </p:nvSpPr>
        <p:spPr>
          <a:xfrm>
            <a:off x="800386" y="1707920"/>
            <a:ext cx="3790950" cy="21723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3335" algn="l" rtl="0" eaLnBrk="0">
              <a:lnSpc>
                <a:spcPts val="1810"/>
              </a:lnSpc>
            </a:pP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布局的栅格化系统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，是基于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Flex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布局的列来定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义</a:t>
            </a:r>
            <a:endParaRPr lang="en-US" altLang="en-US" sz="1300" dirty="0"/>
          </a:p>
          <a:p>
            <a:pPr marL="12700" indent="0" algn="l" rtl="0" eaLnBrk="0">
              <a:lnSpc>
                <a:spcPct val="161000"/>
              </a:lnSpc>
              <a:spcBef>
                <a:spcPts val="25"/>
              </a:spcBef>
            </a:pP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信息区块的外部框架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PC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端常用的栅格系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12列、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24列，即将设计内容区域进行12或2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等分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自定义栅格系统时，应确保同一系统内</a:t>
            </a:r>
            <a:r>
              <a:rPr sz="130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使用一套栅格体系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9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通用单据里，将左右</a:t>
            </a:r>
            <a:r>
              <a:rPr sz="1300" spc="7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</a:t>
            </a:r>
            <a:r>
              <a:rPr sz="1300" spc="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隔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设置为16</a:t>
            </a:r>
            <a:r>
              <a:rPr sz="1300" spc="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，使用12列栅格系统</a:t>
            </a: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，槽宽固定</a:t>
            </a:r>
            <a:r>
              <a:rPr sz="1300" spc="3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sz="1300" spc="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300" spc="110" dirty="0">
                <a:ln w="3175" cap="flat" cmpd="sng">
                  <a:solidFill>
                    <a:srgbClr val="000000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，列宽根据分辨率尺寸自适应布局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pic>
        <p:nvPicPr>
          <p:cNvPr id="4" name="picture 89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5096038" y="1656522"/>
            <a:ext cx="6374400" cy="172919"/>
          </a:xfrm>
          <a:prstGeom prst="rect">
            <a:avLst/>
          </a:prstGeom>
        </p:spPr>
      </p:pic>
      <p:pic>
        <p:nvPicPr>
          <p:cNvPr id="5" name="picture 89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1142518" y="4665676"/>
            <a:ext cx="325204" cy="830965"/>
          </a:xfrm>
          <a:prstGeom prst="rect">
            <a:avLst/>
          </a:prstGeom>
        </p:spPr>
      </p:pic>
      <p:graphicFrame>
        <p:nvGraphicFramePr>
          <p:cNvPr id="6" name="table 896"/>
          <p:cNvGraphicFramePr>
            <a:graphicFrameLocks noGrp="1"/>
          </p:cNvGraphicFramePr>
          <p:nvPr>
            <p:custDataLst>
              <p:tags r:id="rId11"/>
            </p:custDataLst>
          </p:nvPr>
        </p:nvGraphicFramePr>
        <p:xfrm>
          <a:off x="9159921" y="5330051"/>
          <a:ext cx="1988819" cy="320039"/>
        </p:xfrm>
        <a:graphic>
          <a:graphicData uri="http://schemas.openxmlformats.org/drawingml/2006/table">
            <a:tbl>
              <a:tblPr/>
              <a:tblGrid>
                <a:gridCol w="1988819"/>
              </a:tblGrid>
              <a:tr h="307339">
                <a:tc>
                  <a:txBody>
                    <a:bodyPr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200" dirty="0"/>
                    </a:p>
                    <a:p>
                      <a:pPr marL="133350" algn="l" rtl="0" eaLnBrk="0">
                        <a:lnSpc>
                          <a:spcPts val="1810"/>
                        </a:lnSpc>
                      </a:pP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Padding</a:t>
                      </a:r>
                      <a:r>
                        <a:rPr sz="13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right</a:t>
                      </a:r>
                      <a:r>
                        <a:rPr sz="13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3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13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89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5745613" y="4665676"/>
            <a:ext cx="282176" cy="830965"/>
          </a:xfrm>
          <a:prstGeom prst="rect">
            <a:avLst/>
          </a:prstGeom>
        </p:spPr>
      </p:pic>
      <p:graphicFrame>
        <p:nvGraphicFramePr>
          <p:cNvPr id="8" name="table 899"/>
          <p:cNvGraphicFramePr>
            <a:graphicFrameLocks noGrp="1"/>
          </p:cNvGraphicFramePr>
          <p:nvPr>
            <p:custDataLst>
              <p:tags r:id="rId14"/>
            </p:custDataLst>
          </p:nvPr>
        </p:nvGraphicFramePr>
        <p:xfrm>
          <a:off x="6021439" y="5330051"/>
          <a:ext cx="1862455" cy="320039"/>
        </p:xfrm>
        <a:graphic>
          <a:graphicData uri="http://schemas.openxmlformats.org/drawingml/2006/table">
            <a:tbl>
              <a:tblPr/>
              <a:tblGrid>
                <a:gridCol w="1862455"/>
              </a:tblGrid>
              <a:tr h="307339">
                <a:tc>
                  <a:txBody>
                    <a:bodyPr/>
                    <a:p>
                      <a:pPr algn="l" rtl="0" eaLnBrk="0">
                        <a:lnSpc>
                          <a:spcPct val="108000"/>
                        </a:lnSpc>
                      </a:pPr>
                      <a:endParaRPr lang="en-US" altLang="en-US" sz="200" dirty="0"/>
                    </a:p>
                    <a:p>
                      <a:pPr marL="114935" algn="l" rtl="0" eaLnBrk="0">
                        <a:lnSpc>
                          <a:spcPts val="1810"/>
                        </a:lnSpc>
                      </a:pP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Padding</a:t>
                      </a:r>
                      <a:r>
                        <a:rPr sz="13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-</a:t>
                      </a: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left</a:t>
                      </a:r>
                      <a:r>
                        <a:rPr sz="13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3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13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900"/>
          <p:cNvGraphicFramePr>
            <a:graphicFrameLocks noGrp="1"/>
          </p:cNvGraphicFramePr>
          <p:nvPr>
            <p:custDataLst>
              <p:tags r:id="rId15"/>
            </p:custDataLst>
          </p:nvPr>
        </p:nvGraphicFramePr>
        <p:xfrm>
          <a:off x="6615641" y="3240185"/>
          <a:ext cx="1766569" cy="320040"/>
        </p:xfrm>
        <a:graphic>
          <a:graphicData uri="http://schemas.openxmlformats.org/drawingml/2006/table">
            <a:tbl>
              <a:tblPr/>
              <a:tblGrid>
                <a:gridCol w="1766569"/>
              </a:tblGrid>
              <a:tr h="307340">
                <a:tc>
                  <a:txBody>
                    <a:bodyPr/>
                    <a:p>
                      <a:pPr algn="l" rtl="0" eaLnBrk="0">
                        <a:lnSpc>
                          <a:spcPct val="104000"/>
                        </a:lnSpc>
                      </a:pPr>
                      <a:endParaRPr lang="en-US" altLang="en-US" sz="200" dirty="0"/>
                    </a:p>
                    <a:p>
                      <a:pPr marL="106680" algn="l" rtl="0" eaLnBrk="0">
                        <a:lnSpc>
                          <a:spcPts val="1810"/>
                        </a:lnSpc>
                        <a:spcBef>
                          <a:spcPts val="0"/>
                        </a:spcBef>
                      </a:pP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Column</a:t>
                      </a:r>
                      <a:r>
                        <a:rPr sz="1300" spc="1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宽度自适</a:t>
                      </a:r>
                      <a:r>
                        <a:rPr sz="130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应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0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 rot="21600000">
            <a:off x="6215571" y="1361399"/>
            <a:ext cx="224642" cy="1033642"/>
          </a:xfrm>
          <a:prstGeom prst="rect">
            <a:avLst/>
          </a:prstGeom>
        </p:spPr>
      </p:pic>
      <p:graphicFrame>
        <p:nvGraphicFramePr>
          <p:cNvPr id="11" name="table 902"/>
          <p:cNvGraphicFramePr>
            <a:graphicFrameLocks noGrp="1"/>
          </p:cNvGraphicFramePr>
          <p:nvPr>
            <p:custDataLst>
              <p:tags r:id="rId18"/>
            </p:custDataLst>
          </p:nvPr>
        </p:nvGraphicFramePr>
        <p:xfrm>
          <a:off x="6433864" y="1207511"/>
          <a:ext cx="1341120" cy="320040"/>
        </p:xfrm>
        <a:graphic>
          <a:graphicData uri="http://schemas.openxmlformats.org/drawingml/2006/table">
            <a:tbl>
              <a:tblPr/>
              <a:tblGrid>
                <a:gridCol w="1341120"/>
              </a:tblGrid>
              <a:tr h="307340">
                <a:tc>
                  <a:txBody>
                    <a:bodyPr/>
                    <a:p>
                      <a:pPr algn="l" rtl="0" eaLnBrk="0">
                        <a:lnSpc>
                          <a:spcPct val="103000"/>
                        </a:lnSpc>
                      </a:pPr>
                      <a:endParaRPr lang="en-US" altLang="en-US" sz="200" dirty="0"/>
                    </a:p>
                    <a:p>
                      <a:pPr marL="106680" algn="l" rtl="0" eaLnBrk="0">
                        <a:lnSpc>
                          <a:spcPts val="1810"/>
                        </a:lnSpc>
                        <a:spcBef>
                          <a:spcPts val="0"/>
                        </a:spcBef>
                      </a:pP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Gutter</a:t>
                      </a:r>
                      <a:r>
                        <a:rPr sz="13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：</a:t>
                      </a:r>
                      <a:r>
                        <a:rPr sz="13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30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</a:t>
                      </a:r>
                      <a:r>
                        <a:rPr sz="130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6</a:t>
                      </a:r>
                      <a:r>
                        <a:rPr sz="13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13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90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6430703" y="3073564"/>
            <a:ext cx="191288" cy="333210"/>
          </a:xfrm>
          <a:prstGeom prst="rect">
            <a:avLst/>
          </a:prstGeom>
        </p:spPr>
      </p:pic>
      <p:sp>
        <p:nvSpPr>
          <p:cNvPr id="13" name="textbox 906"/>
          <p:cNvSpPr/>
          <p:nvPr>
            <p:custDataLst>
              <p:tags r:id="rId21"/>
            </p:custDataLst>
          </p:nvPr>
        </p:nvSpPr>
        <p:spPr>
          <a:xfrm>
            <a:off x="8067977" y="5363844"/>
            <a:ext cx="532765" cy="1612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栅格系</a:t>
            </a:r>
            <a:r>
              <a:rPr sz="9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-导航菜单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39" name="picture 93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4693920" y="1688592"/>
            <a:ext cx="7086600" cy="4120895"/>
          </a:xfrm>
          <a:prstGeom prst="rect">
            <a:avLst/>
          </a:prstGeom>
        </p:spPr>
      </p:pic>
      <p:sp>
        <p:nvSpPr>
          <p:cNvPr id="940" name="path"/>
          <p:cNvSpPr/>
          <p:nvPr>
            <p:custDataLst>
              <p:tags r:id="rId5"/>
            </p:custDataLst>
          </p:nvPr>
        </p:nvSpPr>
        <p:spPr>
          <a:xfrm>
            <a:off x="4838216" y="2695873"/>
            <a:ext cx="750699" cy="1689123"/>
          </a:xfrm>
          <a:custGeom>
            <a:avLst/>
            <a:gdLst/>
            <a:ahLst/>
            <a:cxnLst/>
            <a:rect l="0" t="0" r="0" b="0"/>
            <a:pathLst>
              <a:path w="1182" h="2660">
                <a:moveTo>
                  <a:pt x="15" y="15"/>
                </a:moveTo>
                <a:lnTo>
                  <a:pt x="1167" y="15"/>
                </a:lnTo>
                <a:lnTo>
                  <a:pt x="1167" y="2645"/>
                </a:lnTo>
                <a:lnTo>
                  <a:pt x="15" y="2645"/>
                </a:lnTo>
                <a:lnTo>
                  <a:pt x="15" y="15"/>
                </a:lnTo>
                <a:close/>
              </a:path>
            </a:pathLst>
          </a:custGeom>
          <a:noFill/>
          <a:ln w="1905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942" name="textbox 942"/>
          <p:cNvSpPr/>
          <p:nvPr>
            <p:custDataLst>
              <p:tags r:id="rId6"/>
            </p:custDataLst>
          </p:nvPr>
        </p:nvSpPr>
        <p:spPr>
          <a:xfrm>
            <a:off x="644226" y="3451377"/>
            <a:ext cx="3823334" cy="153543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导航菜单的使用规则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marL="24765" algn="l" rtl="0" eaLnBrk="0">
              <a:lnSpc>
                <a:spcPct val="96000"/>
              </a:lnSpc>
              <a:spcBef>
                <a:spcPts val="990"/>
              </a:spcBef>
            </a:pP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通常仅在一级界面中使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298450" indent="-273685" algn="l" rtl="0" eaLnBrk="0">
              <a:lnSpc>
                <a:spcPct val="131000"/>
              </a:lnSpc>
              <a:spcBef>
                <a:spcPts val="1000"/>
              </a:spcBef>
            </a:pP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将常用模块及重要模块显示在导航菜单中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导航菜单的层级建议不超过4个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marL="24765" algn="l" rtl="0" eaLnBrk="0">
              <a:lnSpc>
                <a:spcPct val="96000"/>
              </a:lnSpc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每个模块进入后，建议进入界面不超过2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943" name="textbox 943"/>
          <p:cNvSpPr/>
          <p:nvPr>
            <p:custDataLst>
              <p:tags r:id="rId7"/>
            </p:custDataLst>
          </p:nvPr>
        </p:nvSpPr>
        <p:spPr>
          <a:xfrm>
            <a:off x="644226" y="1666925"/>
            <a:ext cx="3816984" cy="117919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导航菜单承担导航的作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marL="297180" indent="-271780" algn="l" rtl="0" eaLnBrk="0">
              <a:lnSpc>
                <a:spcPct val="134000"/>
              </a:lnSpc>
              <a:spcBef>
                <a:spcPts val="980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使用户可以快速找到模块入口，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引导用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户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成各主界面间的跳转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marL="24765" algn="l" rtl="0" eaLnBrk="0">
              <a:lnSpc>
                <a:spcPct val="96000"/>
              </a:lnSpc>
              <a:spcBef>
                <a:spcPts val="0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定位用户在系统中所处的位置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951" name="textbox 951"/>
          <p:cNvSpPr/>
          <p:nvPr>
            <p:custDataLst>
              <p:tags r:id="rId8"/>
            </p:custDataLst>
          </p:nvPr>
        </p:nvSpPr>
        <p:spPr>
          <a:xfrm>
            <a:off x="8318385" y="5839586"/>
            <a:ext cx="531494" cy="1612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-导航菜单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53" name="picture 9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5920906" y="1543329"/>
            <a:ext cx="2793998" cy="4571999"/>
          </a:xfrm>
          <a:prstGeom prst="rect">
            <a:avLst/>
          </a:prstGeom>
        </p:spPr>
      </p:pic>
      <p:pic>
        <p:nvPicPr>
          <p:cNvPr id="954" name="picture 95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3966532" y="4810605"/>
            <a:ext cx="1981000" cy="484193"/>
          </a:xfrm>
          <a:prstGeom prst="rect">
            <a:avLst/>
          </a:prstGeom>
        </p:spPr>
      </p:pic>
      <p:graphicFrame>
        <p:nvGraphicFramePr>
          <p:cNvPr id="955" name="table 955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5903083" y="4047940"/>
          <a:ext cx="2829560" cy="1071880"/>
        </p:xfrm>
        <a:graphic>
          <a:graphicData uri="http://schemas.openxmlformats.org/drawingml/2006/table">
            <a:tbl>
              <a:tblPr/>
              <a:tblGrid>
                <a:gridCol w="2829560"/>
              </a:tblGrid>
              <a:tr h="535940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5940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56" name="path"/>
          <p:cNvSpPr/>
          <p:nvPr>
            <p:custDataLst>
              <p:tags r:id="rId8"/>
            </p:custDataLst>
          </p:nvPr>
        </p:nvSpPr>
        <p:spPr>
          <a:xfrm>
            <a:off x="6114092" y="2201979"/>
            <a:ext cx="192699" cy="192699"/>
          </a:xfrm>
          <a:custGeom>
            <a:avLst/>
            <a:gdLst/>
            <a:ahLst/>
            <a:cxnLst/>
            <a:rect l="0" t="0" r="0" b="0"/>
            <a:pathLst>
              <a:path w="303" h="303">
                <a:moveTo>
                  <a:pt x="10" y="10"/>
                </a:moveTo>
                <a:lnTo>
                  <a:pt x="293" y="10"/>
                </a:lnTo>
                <a:lnTo>
                  <a:pt x="293" y="293"/>
                </a:lnTo>
                <a:lnTo>
                  <a:pt x="10" y="293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graphicFrame>
        <p:nvGraphicFramePr>
          <p:cNvPr id="957" name="table 957"/>
          <p:cNvGraphicFramePr>
            <a:graphicFrameLocks noGrp="1"/>
          </p:cNvGraphicFramePr>
          <p:nvPr>
            <p:custDataLst>
              <p:tags r:id="rId9"/>
            </p:custDataLst>
          </p:nvPr>
        </p:nvGraphicFramePr>
        <p:xfrm>
          <a:off x="5903083" y="3051944"/>
          <a:ext cx="2829559" cy="541654"/>
        </p:xfrm>
        <a:graphic>
          <a:graphicData uri="http://schemas.openxmlformats.org/drawingml/2006/table">
            <a:tbl>
              <a:tblPr/>
              <a:tblGrid>
                <a:gridCol w="2829559"/>
              </a:tblGrid>
              <a:tr h="528954">
                <a:tc>
                  <a:txBody>
                    <a:bodyPr/>
                    <a:p>
                      <a:pPr algn="l" rtl="0" eaLnBrk="0">
                        <a:lnSpc>
                          <a:spcPct val="113000"/>
                        </a:lnSpc>
                      </a:pPr>
                      <a:endParaRPr lang="en-US" altLang="en-US" sz="1000" dirty="0"/>
                    </a:p>
                    <a:p>
                      <a:pPr algn="l" rtl="0" eaLnBrk="0">
                        <a:lnSpc>
                          <a:spcPct val="7000"/>
                        </a:lnSpc>
                      </a:pPr>
                      <a:endParaRPr lang="en-US" altLang="en-US" sz="100" dirty="0"/>
                    </a:p>
                    <a:p>
                      <a:pPr marL="2088515" algn="l" rtl="0" eaLnBrk="0">
                        <a:lnSpc>
                          <a:spcPts val="1550"/>
                        </a:lnSpc>
                      </a:pPr>
                      <a:r>
                        <a:rPr sz="1200" spc="-1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40</a:t>
                      </a:r>
                      <a:r>
                        <a:rPr sz="1200" spc="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px</a:t>
                      </a:r>
                      <a:endParaRPr lang="en-US" altLang="en-US" sz="12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58" name="textbox 958"/>
          <p:cNvSpPr/>
          <p:nvPr>
            <p:custDataLst>
              <p:tags r:id="rId10"/>
            </p:custDataLst>
          </p:nvPr>
        </p:nvSpPr>
        <p:spPr>
          <a:xfrm>
            <a:off x="5896734" y="2855924"/>
            <a:ext cx="282321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091565" algn="l" rtl="0" eaLnBrk="0">
              <a:lnSpc>
                <a:spcPts val="1550"/>
              </a:lnSpc>
              <a:tabLst>
                <a:tab pos="1190625" algn="l"/>
              </a:tabLst>
            </a:pP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200p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lang="en-US" altLang="en-US" sz="1200" dirty="0"/>
          </a:p>
        </p:txBody>
      </p:sp>
      <p:pic>
        <p:nvPicPr>
          <p:cNvPr id="959" name="picture 95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7647278" y="2929336"/>
            <a:ext cx="1059612" cy="76200"/>
          </a:xfrm>
          <a:prstGeom prst="rect">
            <a:avLst/>
          </a:prstGeom>
        </p:spPr>
      </p:pic>
      <p:pic>
        <p:nvPicPr>
          <p:cNvPr id="960" name="picture 96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5909434" y="2930133"/>
            <a:ext cx="1079105" cy="76200"/>
          </a:xfrm>
          <a:prstGeom prst="rect">
            <a:avLst/>
          </a:prstGeom>
        </p:spPr>
      </p:pic>
      <p:pic>
        <p:nvPicPr>
          <p:cNvPr id="961" name="picture 96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6172343" y="2021748"/>
            <a:ext cx="424834" cy="224679"/>
          </a:xfrm>
          <a:prstGeom prst="rect">
            <a:avLst/>
          </a:prstGeom>
        </p:spPr>
      </p:pic>
      <p:pic>
        <p:nvPicPr>
          <p:cNvPr id="962" name="picture 96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8326439" y="2201028"/>
            <a:ext cx="382127" cy="192699"/>
          </a:xfrm>
          <a:prstGeom prst="rect">
            <a:avLst/>
          </a:prstGeom>
        </p:spPr>
      </p:pic>
      <p:pic>
        <p:nvPicPr>
          <p:cNvPr id="963" name="picture 96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6300442" y="2260227"/>
            <a:ext cx="148540" cy="76200"/>
          </a:xfrm>
          <a:prstGeom prst="rect">
            <a:avLst/>
          </a:prstGeom>
        </p:spPr>
      </p:pic>
      <p:pic>
        <p:nvPicPr>
          <p:cNvPr id="964" name="picture 96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5909433" y="2260229"/>
            <a:ext cx="211009" cy="76200"/>
          </a:xfrm>
          <a:prstGeom prst="rect">
            <a:avLst/>
          </a:prstGeom>
        </p:spPr>
      </p:pic>
      <p:pic>
        <p:nvPicPr>
          <p:cNvPr id="965" name="picture 96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7647278" y="2021750"/>
            <a:ext cx="813611" cy="223727"/>
          </a:xfrm>
          <a:prstGeom prst="rect">
            <a:avLst/>
          </a:prstGeom>
        </p:spPr>
      </p:pic>
      <p:pic>
        <p:nvPicPr>
          <p:cNvPr id="966" name="picture 96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rot="21600000">
            <a:off x="8688278" y="3284966"/>
            <a:ext cx="531190" cy="76200"/>
          </a:xfrm>
          <a:prstGeom prst="rect">
            <a:avLst/>
          </a:prstGeom>
        </p:spPr>
      </p:pic>
      <p:pic>
        <p:nvPicPr>
          <p:cNvPr id="967" name="picture 967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 rot="21600000">
            <a:off x="8576817" y="1582853"/>
            <a:ext cx="642649" cy="76200"/>
          </a:xfrm>
          <a:prstGeom prst="rect">
            <a:avLst/>
          </a:prstGeom>
        </p:spPr>
      </p:pic>
      <p:pic>
        <p:nvPicPr>
          <p:cNvPr id="968" name="picture 968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 rot="21600000">
            <a:off x="8143212" y="3058195"/>
            <a:ext cx="76200" cy="529642"/>
          </a:xfrm>
          <a:prstGeom prst="rect">
            <a:avLst/>
          </a:prstGeom>
        </p:spPr>
      </p:pic>
      <p:sp>
        <p:nvSpPr>
          <p:cNvPr id="970" name="textbox 970"/>
          <p:cNvSpPr/>
          <p:nvPr>
            <p:custDataLst>
              <p:tags r:id="rId31"/>
            </p:custDataLst>
          </p:nvPr>
        </p:nvSpPr>
        <p:spPr>
          <a:xfrm>
            <a:off x="546433" y="976400"/>
            <a:ext cx="5111115" cy="498220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导航菜单建议默认字号14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，行高48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10"/>
              </a:lnSpc>
              <a:spcBef>
                <a:spcPts val="400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导航菜单采用白色背景，选中项右侧2像素描边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12700" algn="l" rtl="0" eaLnBrk="0">
              <a:lnSpc>
                <a:spcPts val="1810"/>
              </a:lnSpc>
              <a:spcBef>
                <a:spcPts val="1480"/>
              </a:spcBef>
            </a:pP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默认、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选中、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鼠标悬停三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种状态；</a:t>
            </a:r>
            <a:endParaRPr lang="en-US" altLang="en-US" sz="13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10"/>
              </a:lnSpc>
              <a:spcBef>
                <a:spcPts val="400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导航名称命名尽量简单明确，建议不超过6个汉字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6000"/>
              </a:lnSpc>
              <a:spcBef>
                <a:spcPts val="390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导航菜单的层级建议不超过4个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algn="l" rtl="0" eaLnBrk="0">
              <a:lnSpc>
                <a:spcPct val="163000"/>
              </a:lnSpc>
            </a:pPr>
            <a:endParaRPr lang="en-US" altLang="en-US" sz="1000" dirty="0"/>
          </a:p>
          <a:p>
            <a:pPr marL="2759710" algn="l" rtl="0" eaLnBrk="0">
              <a:lnSpc>
                <a:spcPts val="1550"/>
              </a:lnSpc>
              <a:spcBef>
                <a:spcPts val="36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描边：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2px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#FFFF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endParaRPr lang="en-US" altLang="en-US" sz="1200" dirty="0"/>
          </a:p>
          <a:p>
            <a:pPr algn="r" rtl="0" eaLnBrk="0">
              <a:lnSpc>
                <a:spcPts val="1550"/>
              </a:lnSpc>
              <a:spcBef>
                <a:spcPts val="660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endParaRPr lang="en-US" altLang="en-US" sz="1200" dirty="0"/>
          </a:p>
          <a:p>
            <a:pPr marL="2710815" algn="l" rtl="0" eaLnBrk="0">
              <a:lnSpc>
                <a:spcPts val="46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endParaRPr lang="en-US" altLang="en-US" sz="1200" dirty="0"/>
          </a:p>
          <a:p>
            <a:pPr algn="r" rtl="0" eaLnBrk="0">
              <a:lnSpc>
                <a:spcPts val="1550"/>
              </a:lnSpc>
              <a:spcBef>
                <a:spcPts val="80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  <a:p>
            <a:pPr marL="2710815" algn="l" rtl="0" eaLnBrk="0">
              <a:lnSpc>
                <a:spcPts val="621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悬停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endParaRPr lang="en-US" altLang="en-US" sz="1200" dirty="0"/>
          </a:p>
          <a:p>
            <a:pPr marL="2711450" algn="l" rtl="0" eaLnBrk="0">
              <a:lnSpc>
                <a:spcPct val="90000"/>
              </a:lnSpc>
              <a:spcBef>
                <a:spcPts val="104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endParaRPr lang="en-US" altLang="en-US" sz="1200" dirty="0"/>
          </a:p>
          <a:p>
            <a:pPr algn="l" rtl="0" eaLnBrk="0">
              <a:lnSpc>
                <a:spcPct val="115000"/>
              </a:lnSpc>
            </a:pPr>
            <a:endParaRPr lang="en-US" altLang="en-US" sz="400" dirty="0"/>
          </a:p>
          <a:p>
            <a:pPr algn="r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</p:txBody>
      </p:sp>
      <p:sp>
        <p:nvSpPr>
          <p:cNvPr id="971" name="textbox 971"/>
          <p:cNvSpPr/>
          <p:nvPr>
            <p:custDataLst>
              <p:tags r:id="rId32"/>
            </p:custDataLst>
          </p:nvPr>
        </p:nvSpPr>
        <p:spPr>
          <a:xfrm>
            <a:off x="9300035" y="2984550"/>
            <a:ext cx="2324100" cy="73723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endParaRPr lang="en-US" altLang="en-US" sz="1200" dirty="0"/>
          </a:p>
          <a:p>
            <a:pPr marL="13970" algn="l" rtl="0" eaLnBrk="0">
              <a:lnSpc>
                <a:spcPct val="90000"/>
              </a:lnSpc>
              <a:spcBef>
                <a:spcPts val="91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#FFFF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endParaRPr lang="en-US" altLang="en-US" sz="1200" dirty="0"/>
          </a:p>
          <a:p>
            <a:pPr algn="l" rtl="0" eaLnBrk="0">
              <a:lnSpc>
                <a:spcPct val="115000"/>
              </a:lnSpc>
            </a:pPr>
            <a:endParaRPr lang="en-US" altLang="en-US" sz="400" dirty="0"/>
          </a:p>
          <a:p>
            <a:pPr marL="13970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200" dirty="0"/>
          </a:p>
        </p:txBody>
      </p:sp>
      <p:sp>
        <p:nvSpPr>
          <p:cNvPr id="978" name="textbox 978"/>
          <p:cNvSpPr/>
          <p:nvPr>
            <p:custDataLst>
              <p:tags r:id="rId33"/>
            </p:custDataLst>
          </p:nvPr>
        </p:nvSpPr>
        <p:spPr>
          <a:xfrm>
            <a:off x="9300340" y="1538578"/>
            <a:ext cx="1589405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默认背景色：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#0081C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endParaRPr lang="en-US" altLang="en-US" sz="1200" dirty="0"/>
          </a:p>
        </p:txBody>
      </p:sp>
      <p:sp>
        <p:nvSpPr>
          <p:cNvPr id="979" name="textbox 979"/>
          <p:cNvSpPr/>
          <p:nvPr>
            <p:custDataLst>
              <p:tags r:id="rId34"/>
            </p:custDataLst>
          </p:nvPr>
        </p:nvSpPr>
        <p:spPr>
          <a:xfrm>
            <a:off x="6689328" y="1938477"/>
            <a:ext cx="871219" cy="2216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4000"/>
              </a:lnSpc>
              <a:spcBef>
                <a:spcPts val="0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980" name="textbox 980"/>
          <p:cNvSpPr/>
          <p:nvPr>
            <p:custDataLst>
              <p:tags r:id="rId35"/>
            </p:custDataLst>
          </p:nvPr>
        </p:nvSpPr>
        <p:spPr>
          <a:xfrm>
            <a:off x="5758960" y="2023821"/>
            <a:ext cx="361950" cy="2216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4000"/>
              </a:lnSpc>
              <a:spcBef>
                <a:spcPts val="0"/>
              </a:spcBef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16px</a:t>
            </a:r>
            <a:endParaRPr lang="en-US" altLang="en-US" sz="1200" dirty="0"/>
          </a:p>
        </p:txBody>
      </p:sp>
      <p:sp>
        <p:nvSpPr>
          <p:cNvPr id="981" name="textbox 981"/>
          <p:cNvSpPr/>
          <p:nvPr>
            <p:custDataLst>
              <p:tags r:id="rId36"/>
            </p:custDataLst>
          </p:nvPr>
        </p:nvSpPr>
        <p:spPr>
          <a:xfrm>
            <a:off x="8423397" y="2426156"/>
            <a:ext cx="361950" cy="22161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17000"/>
              </a:lnSpc>
            </a:pPr>
            <a:endParaRPr lang="en-US" altLang="en-US" sz="300" dirty="0"/>
          </a:p>
          <a:p>
            <a:pPr marL="12700" algn="l" rtl="0" eaLnBrk="0">
              <a:lnSpc>
                <a:spcPct val="84000"/>
              </a:lnSpc>
              <a:spcBef>
                <a:spcPts val="0"/>
              </a:spcBef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16px</a:t>
            </a:r>
            <a:endParaRPr lang="en-US" altLang="en-US" sz="1200" dirty="0"/>
          </a:p>
        </p:txBody>
      </p:sp>
      <p:sp>
        <p:nvSpPr>
          <p:cNvPr id="982" name="textbox 982"/>
          <p:cNvSpPr/>
          <p:nvPr>
            <p:custDataLst>
              <p:tags r:id="rId37"/>
            </p:custDataLst>
          </p:nvPr>
        </p:nvSpPr>
        <p:spPr>
          <a:xfrm>
            <a:off x="6283849" y="2371292"/>
            <a:ext cx="27876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8p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Tabs导航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984"/>
          <p:cNvSpPr/>
          <p:nvPr>
            <p:custDataLst>
              <p:tags r:id="rId3"/>
            </p:custDataLst>
          </p:nvPr>
        </p:nvSpPr>
        <p:spPr>
          <a:xfrm>
            <a:off x="3444642" y="1340764"/>
            <a:ext cx="1329055" cy="5524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24130" algn="l" rtl="0" eaLnBrk="0">
              <a:lnSpc>
                <a:spcPct val="90000"/>
              </a:lnSpc>
            </a:pPr>
            <a:r>
              <a:rPr sz="1200" spc="-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导航菜单-样式三</a:t>
            </a:r>
            <a:endParaRPr lang="en-US" altLang="en-US" sz="12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300" dirty="0"/>
          </a:p>
          <a:p>
            <a:pPr marL="12700" algn="l" rtl="0" eaLnBrk="0">
              <a:lnSpc>
                <a:spcPct val="9000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菜单都有图标</a:t>
            </a:r>
            <a:endParaRPr lang="en-US" altLang="en-US" sz="1200" dirty="0"/>
          </a:p>
        </p:txBody>
      </p:sp>
      <p:sp>
        <p:nvSpPr>
          <p:cNvPr id="3" name="textbox 985"/>
          <p:cNvSpPr/>
          <p:nvPr>
            <p:custDataLst>
              <p:tags r:id="rId4"/>
            </p:custDataLst>
          </p:nvPr>
        </p:nvSpPr>
        <p:spPr>
          <a:xfrm>
            <a:off x="6266184" y="1343812"/>
            <a:ext cx="1697989" cy="54990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20955" algn="l" rtl="0" eaLnBrk="0">
              <a:lnSpc>
                <a:spcPct val="90000"/>
              </a:lnSpc>
            </a:pPr>
            <a:r>
              <a:rPr sz="1200" spc="-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导航菜单-样式三</a:t>
            </a:r>
            <a:endParaRPr lang="en-US" altLang="en-US" sz="1200" dirty="0"/>
          </a:p>
          <a:p>
            <a:pPr algn="l" rtl="0" eaLnBrk="0">
              <a:lnSpc>
                <a:spcPct val="106000"/>
              </a:lnSpc>
            </a:pPr>
            <a:endParaRPr lang="en-US" altLang="en-US" sz="12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三级及以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下菜单单独显示</a:t>
            </a:r>
            <a:endParaRPr lang="en-US" altLang="en-US" sz="1200" dirty="0"/>
          </a:p>
        </p:txBody>
      </p:sp>
      <p:pic>
        <p:nvPicPr>
          <p:cNvPr id="986" name="picture 98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3416396" y="838200"/>
            <a:ext cx="6476629" cy="5306567"/>
          </a:xfrm>
          <a:prstGeom prst="rect">
            <a:avLst/>
          </a:prstGeom>
        </p:spPr>
      </p:pic>
      <p:pic>
        <p:nvPicPr>
          <p:cNvPr id="4" name="picture 98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545731" y="2005111"/>
            <a:ext cx="2199999" cy="3600000"/>
          </a:xfrm>
          <a:prstGeom prst="rect">
            <a:avLst/>
          </a:prstGeom>
        </p:spPr>
      </p:pic>
      <p:pic>
        <p:nvPicPr>
          <p:cNvPr id="5" name="picture 98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0730524" y="2005111"/>
            <a:ext cx="399999" cy="3600000"/>
          </a:xfrm>
          <a:prstGeom prst="rect">
            <a:avLst/>
          </a:prstGeom>
        </p:spPr>
      </p:pic>
      <p:sp>
        <p:nvSpPr>
          <p:cNvPr id="6" name="textbox 992"/>
          <p:cNvSpPr/>
          <p:nvPr>
            <p:custDataLst>
              <p:tags r:id="rId11"/>
            </p:custDataLst>
          </p:nvPr>
        </p:nvSpPr>
        <p:spPr>
          <a:xfrm>
            <a:off x="626910" y="1337716"/>
            <a:ext cx="1328419" cy="5403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22860" algn="l" rtl="0" eaLnBrk="0">
              <a:lnSpc>
                <a:spcPct val="82000"/>
              </a:lnSpc>
            </a:pPr>
            <a:r>
              <a:rPr sz="1200" spc="-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导航菜单-样式一</a:t>
            </a:r>
            <a:endParaRPr lang="en-US" altLang="en-US" sz="1200" dirty="0"/>
          </a:p>
          <a:p>
            <a:pPr marL="12700" algn="l" rtl="0" eaLnBrk="0">
              <a:lnSpc>
                <a:spcPts val="2880"/>
              </a:lnSpc>
            </a:pP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一级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菜单有图标</a:t>
            </a:r>
            <a:endParaRPr lang="en-US" altLang="en-US" sz="1200" dirty="0"/>
          </a:p>
        </p:txBody>
      </p:sp>
      <p:sp>
        <p:nvSpPr>
          <p:cNvPr id="7" name="textbox 996"/>
          <p:cNvSpPr/>
          <p:nvPr>
            <p:custDataLst>
              <p:tags r:id="rId12"/>
            </p:custDataLst>
          </p:nvPr>
        </p:nvSpPr>
        <p:spPr>
          <a:xfrm>
            <a:off x="10614642" y="1703780"/>
            <a:ext cx="629919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收起</a:t>
            </a:r>
            <a:r>
              <a:rPr sz="12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</a:t>
            </a:r>
            <a:r>
              <a:rPr sz="12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果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-Tabs导航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9" name="picture 100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768211" y="5329704"/>
            <a:ext cx="4673599" cy="406399"/>
          </a:xfrm>
          <a:prstGeom prst="rect">
            <a:avLst/>
          </a:prstGeom>
        </p:spPr>
      </p:pic>
      <p:pic>
        <p:nvPicPr>
          <p:cNvPr id="1010" name="picture 10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6768358" y="5088018"/>
            <a:ext cx="3429000" cy="406399"/>
          </a:xfrm>
          <a:prstGeom prst="rect">
            <a:avLst/>
          </a:prstGeom>
        </p:spPr>
      </p:pic>
      <p:pic>
        <p:nvPicPr>
          <p:cNvPr id="1011" name="picture 10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21600000">
            <a:off x="7453727" y="5436104"/>
            <a:ext cx="76200" cy="228026"/>
          </a:xfrm>
          <a:prstGeom prst="rect">
            <a:avLst/>
          </a:prstGeom>
        </p:spPr>
      </p:pic>
      <p:pic>
        <p:nvPicPr>
          <p:cNvPr id="1012" name="picture 10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1491964" y="2509056"/>
            <a:ext cx="3759199" cy="406400"/>
          </a:xfrm>
          <a:prstGeom prst="rect">
            <a:avLst/>
          </a:prstGeom>
        </p:spPr>
      </p:pic>
      <p:pic>
        <p:nvPicPr>
          <p:cNvPr id="1013" name="picture 10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3846809" y="2877369"/>
            <a:ext cx="76200" cy="503597"/>
          </a:xfrm>
          <a:prstGeom prst="rect">
            <a:avLst/>
          </a:prstGeom>
        </p:spPr>
      </p:pic>
      <p:pic>
        <p:nvPicPr>
          <p:cNvPr id="1014" name="picture 10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4018779" y="2182782"/>
            <a:ext cx="76200" cy="473525"/>
          </a:xfrm>
          <a:prstGeom prst="rect">
            <a:avLst/>
          </a:prstGeom>
        </p:spPr>
      </p:pic>
      <p:pic>
        <p:nvPicPr>
          <p:cNvPr id="1015" name="picture 101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 rot="21600000">
            <a:off x="6470375" y="2278354"/>
            <a:ext cx="5236402" cy="666736"/>
          </a:xfrm>
          <a:prstGeom prst="rect">
            <a:avLst/>
          </a:prstGeom>
        </p:spPr>
      </p:pic>
      <p:pic>
        <p:nvPicPr>
          <p:cNvPr id="1016" name="picture 1016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 rot="21600000">
            <a:off x="5021093" y="2182782"/>
            <a:ext cx="424364" cy="447452"/>
          </a:xfrm>
          <a:prstGeom prst="rect">
            <a:avLst/>
          </a:prstGeom>
        </p:spPr>
      </p:pic>
      <p:pic>
        <p:nvPicPr>
          <p:cNvPr id="1017" name="picture 101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6542044" y="2084267"/>
            <a:ext cx="213478" cy="699554"/>
          </a:xfrm>
          <a:prstGeom prst="rect">
            <a:avLst/>
          </a:prstGeom>
        </p:spPr>
      </p:pic>
      <p:pic>
        <p:nvPicPr>
          <p:cNvPr id="1018" name="picture 101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7653616" y="2715197"/>
            <a:ext cx="288715" cy="521011"/>
          </a:xfrm>
          <a:prstGeom prst="rect">
            <a:avLst/>
          </a:prstGeom>
        </p:spPr>
      </p:pic>
      <p:sp>
        <p:nvSpPr>
          <p:cNvPr id="1020" name="textbox 1020"/>
          <p:cNvSpPr/>
          <p:nvPr>
            <p:custDataLst>
              <p:tags r:id="rId23"/>
            </p:custDataLst>
          </p:nvPr>
        </p:nvSpPr>
        <p:spPr>
          <a:xfrm>
            <a:off x="6475776" y="4243857"/>
            <a:ext cx="4768850" cy="184912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25400" algn="l" rtl="0" eaLnBrk="0">
              <a:lnSpc>
                <a:spcPts val="181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卡片式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航</a:t>
            </a:r>
            <a:endParaRPr lang="en-US" altLang="en-US" sz="1300" dirty="0"/>
          </a:p>
          <a:p>
            <a:pPr marL="12700" algn="l" rtl="0" eaLnBrk="0">
              <a:lnSpc>
                <a:spcPts val="1620"/>
              </a:lnSpc>
              <a:spcBef>
                <a:spcPts val="99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边框：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0.15)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卡片间距：2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  <a:p>
            <a:pPr marL="946785" algn="l" rtl="0" eaLnBrk="0">
              <a:lnSpc>
                <a:spcPts val="1550"/>
              </a:lnSpc>
              <a:spcBef>
                <a:spcPts val="1520"/>
              </a:spcBef>
              <a:tabLst>
                <a:tab pos="2528570" algn="l"/>
              </a:tabLst>
            </a:pP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sz="12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圆角：2px</a:t>
            </a:r>
            <a:endParaRPr lang="en-US" altLang="en-US" sz="1200" dirty="0"/>
          </a:p>
          <a:p>
            <a:pPr algn="l" rtl="0" eaLnBrk="0">
              <a:lnSpc>
                <a:spcPct val="104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algn="l" rtl="0" eaLnBrk="0">
              <a:lnSpc>
                <a:spcPct val="105000"/>
              </a:lnSpc>
            </a:pPr>
            <a:endParaRPr lang="en-US" altLang="en-US" sz="1000" dirty="0"/>
          </a:p>
          <a:p>
            <a:pPr marL="233045" algn="l" rtl="0" eaLnBrk="0">
              <a:lnSpc>
                <a:spcPct val="82000"/>
              </a:lnSpc>
              <a:spcBef>
                <a:spcPts val="365"/>
              </a:spcBef>
            </a:pPr>
            <a:r>
              <a:rPr sz="12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选中标签背景色</a:t>
            </a:r>
            <a:r>
              <a:rPr sz="12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默认标签背景色</a:t>
            </a:r>
            <a:endParaRPr lang="en-US" altLang="en-US" sz="1200" dirty="0"/>
          </a:p>
          <a:p>
            <a:pPr marL="244475" algn="l" rtl="0" eaLnBrk="0">
              <a:lnSpc>
                <a:spcPts val="1550"/>
              </a:lnSpc>
            </a:pP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(255,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1)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rgba(0,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0.02)</a:t>
            </a:r>
            <a:endParaRPr lang="en-US" altLang="en-US" sz="1200" dirty="0"/>
          </a:p>
        </p:txBody>
      </p:sp>
      <p:pic>
        <p:nvPicPr>
          <p:cNvPr id="1021" name="picture 10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 rot="21600000">
            <a:off x="10139713" y="5049918"/>
            <a:ext cx="282574" cy="76200"/>
          </a:xfrm>
          <a:prstGeom prst="rect">
            <a:avLst/>
          </a:prstGeom>
        </p:spPr>
      </p:pic>
      <p:pic>
        <p:nvPicPr>
          <p:cNvPr id="1022" name="picture 1022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 rot="21600000">
            <a:off x="9004725" y="4858078"/>
            <a:ext cx="76200" cy="275570"/>
          </a:xfrm>
          <a:prstGeom prst="rect">
            <a:avLst/>
          </a:prstGeom>
        </p:spPr>
      </p:pic>
      <p:pic>
        <p:nvPicPr>
          <p:cNvPr id="1023" name="picture 102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 rot="21600000">
            <a:off x="7346111" y="4856900"/>
            <a:ext cx="76200" cy="269219"/>
          </a:xfrm>
          <a:prstGeom prst="rect">
            <a:avLst/>
          </a:prstGeom>
        </p:spPr>
      </p:pic>
      <p:sp>
        <p:nvSpPr>
          <p:cNvPr id="1026" name="textbox 1026"/>
          <p:cNvSpPr/>
          <p:nvPr>
            <p:custDataLst>
              <p:tags r:id="rId30"/>
            </p:custDataLst>
          </p:nvPr>
        </p:nvSpPr>
        <p:spPr>
          <a:xfrm>
            <a:off x="589250" y="1241576"/>
            <a:ext cx="1152525" cy="92011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航</a:t>
            </a:r>
            <a:endParaRPr lang="en-US" altLang="en-US" sz="1300" dirty="0"/>
          </a:p>
          <a:p>
            <a:pPr algn="l" rtl="0" eaLnBrk="0">
              <a:lnSpc>
                <a:spcPct val="113000"/>
              </a:lnSpc>
            </a:pPr>
            <a:endParaRPr lang="en-US" altLang="en-US" sz="500" dirty="0"/>
          </a:p>
          <a:p>
            <a:pPr marL="32385" indent="302260" algn="l" rtl="0" eaLnBrk="0">
              <a:lnSpc>
                <a:spcPct val="158000"/>
              </a:lnSpc>
              <a:spcBef>
                <a:spcPts val="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字号：14p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#0081C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endParaRPr lang="en-US" altLang="en-US" sz="1200" dirty="0"/>
          </a:p>
        </p:txBody>
      </p:sp>
      <p:sp>
        <p:nvSpPr>
          <p:cNvPr id="1029" name="textbox 1029"/>
          <p:cNvSpPr/>
          <p:nvPr>
            <p:custDataLst>
              <p:tags r:id="rId31"/>
            </p:custDataLst>
          </p:nvPr>
        </p:nvSpPr>
        <p:spPr>
          <a:xfrm>
            <a:off x="3432547" y="1675739"/>
            <a:ext cx="1259205" cy="47307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68275" algn="l" rtl="0" eaLnBrk="0">
              <a:lnSpc>
                <a:spcPct val="90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文字颜色</a:t>
            </a:r>
            <a:endParaRPr lang="en-US" altLang="en-US" sz="1200" dirty="0"/>
          </a:p>
          <a:p>
            <a:pPr algn="l" rtl="0" eaLnBrk="0">
              <a:lnSpc>
                <a:spcPct val="112000"/>
              </a:lnSpc>
            </a:pPr>
            <a:endParaRPr lang="en-US" altLang="en-US" sz="500" dirty="0"/>
          </a:p>
          <a:p>
            <a:pPr marL="12700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0.85)</a:t>
            </a:r>
            <a:endParaRPr lang="en-US" altLang="en-US" sz="1200" dirty="0"/>
          </a:p>
        </p:txBody>
      </p:sp>
      <p:sp>
        <p:nvSpPr>
          <p:cNvPr id="1030" name="textbox 1030"/>
          <p:cNvSpPr/>
          <p:nvPr>
            <p:custDataLst>
              <p:tags r:id="rId32"/>
            </p:custDataLst>
          </p:nvPr>
        </p:nvSpPr>
        <p:spPr>
          <a:xfrm>
            <a:off x="4816045" y="1675739"/>
            <a:ext cx="1259205" cy="47116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indent="155575" algn="l" rtl="0" eaLnBrk="0">
              <a:lnSpc>
                <a:spcPct val="122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失效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文字颜色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0.25)</a:t>
            </a:r>
            <a:endParaRPr lang="en-US" altLang="en-US" sz="1200" dirty="0"/>
          </a:p>
        </p:txBody>
      </p:sp>
      <p:sp>
        <p:nvSpPr>
          <p:cNvPr id="1032" name="textbox 1032"/>
          <p:cNvSpPr/>
          <p:nvPr>
            <p:custDataLst>
              <p:tags r:id="rId33"/>
            </p:custDataLst>
          </p:nvPr>
        </p:nvSpPr>
        <p:spPr>
          <a:xfrm>
            <a:off x="6488272" y="1241576"/>
            <a:ext cx="2095500" cy="2552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带关闭按钮的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航</a:t>
            </a:r>
            <a:endParaRPr lang="en-US" altLang="en-US" sz="1300" dirty="0"/>
          </a:p>
        </p:txBody>
      </p:sp>
      <p:sp>
        <p:nvSpPr>
          <p:cNvPr id="1034" name="textbox 1034"/>
          <p:cNvSpPr/>
          <p:nvPr>
            <p:custDataLst>
              <p:tags r:id="rId34"/>
            </p:custDataLst>
          </p:nvPr>
        </p:nvSpPr>
        <p:spPr>
          <a:xfrm>
            <a:off x="2408270" y="1675739"/>
            <a:ext cx="936625" cy="47053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文字悬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停颜色</a:t>
            </a:r>
            <a:endParaRPr lang="en-US" altLang="en-US" sz="1200" dirty="0"/>
          </a:p>
          <a:p>
            <a:pPr algn="l" rtl="0" eaLnBrk="0">
              <a:lnSpc>
                <a:spcPct val="104000"/>
              </a:lnSpc>
            </a:pPr>
            <a:endParaRPr lang="en-US" altLang="en-US" sz="800" dirty="0"/>
          </a:p>
          <a:p>
            <a:pPr marL="143510" algn="l" rtl="0" eaLnBrk="0">
              <a:lnSpc>
                <a:spcPct val="84000"/>
              </a:lnSpc>
              <a:spcBef>
                <a:spcPts val="0"/>
              </a:spcBef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AAFF</a:t>
            </a:r>
            <a:endParaRPr lang="en-US" altLang="en-US" sz="1200" dirty="0"/>
          </a:p>
        </p:txBody>
      </p:sp>
      <p:sp>
        <p:nvSpPr>
          <p:cNvPr id="1035" name="textbox 1035"/>
          <p:cNvSpPr/>
          <p:nvPr>
            <p:custDataLst>
              <p:tags r:id="rId35"/>
            </p:custDataLst>
          </p:nvPr>
        </p:nvSpPr>
        <p:spPr>
          <a:xfrm>
            <a:off x="1028183" y="3374084"/>
            <a:ext cx="1894839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选中项目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底边框：#0081CC</a:t>
            </a:r>
            <a:endParaRPr lang="en-US" altLang="en-US" sz="1200" dirty="0"/>
          </a:p>
        </p:txBody>
      </p:sp>
      <p:sp>
        <p:nvSpPr>
          <p:cNvPr id="1036" name="textbox 1036"/>
          <p:cNvSpPr/>
          <p:nvPr>
            <p:custDataLst>
              <p:tags r:id="rId36"/>
            </p:custDataLst>
          </p:nvPr>
        </p:nvSpPr>
        <p:spPr>
          <a:xfrm>
            <a:off x="3994049" y="3285692"/>
            <a:ext cx="187960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底边框：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0.15)</a:t>
            </a:r>
            <a:endParaRPr lang="en-US" altLang="en-US" sz="1200" dirty="0"/>
          </a:p>
        </p:txBody>
      </p:sp>
      <p:sp>
        <p:nvSpPr>
          <p:cNvPr id="1037" name="textbox 1037"/>
          <p:cNvSpPr/>
          <p:nvPr>
            <p:custDataLst>
              <p:tags r:id="rId37"/>
            </p:custDataLst>
          </p:nvPr>
        </p:nvSpPr>
        <p:spPr>
          <a:xfrm>
            <a:off x="582849" y="4243857"/>
            <a:ext cx="1465580" cy="2552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带图标的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Tabs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航</a:t>
            </a:r>
            <a:endParaRPr lang="en-US" altLang="en-US" sz="1300" dirty="0"/>
          </a:p>
        </p:txBody>
      </p:sp>
      <p:sp>
        <p:nvSpPr>
          <p:cNvPr id="1038" name="textbox 1038"/>
          <p:cNvSpPr/>
          <p:nvPr>
            <p:custDataLst>
              <p:tags r:id="rId38"/>
            </p:custDataLst>
          </p:nvPr>
        </p:nvSpPr>
        <p:spPr>
          <a:xfrm>
            <a:off x="9072227" y="2194508"/>
            <a:ext cx="143891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关闭图标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尺寸：10px</a:t>
            </a:r>
            <a:endParaRPr lang="en-US" altLang="en-US" sz="1200" dirty="0"/>
          </a:p>
        </p:txBody>
      </p:sp>
      <p:sp>
        <p:nvSpPr>
          <p:cNvPr id="1039" name="textbox 1039"/>
          <p:cNvSpPr/>
          <p:nvPr>
            <p:custDataLst>
              <p:tags r:id="rId39"/>
            </p:custDataLst>
          </p:nvPr>
        </p:nvSpPr>
        <p:spPr>
          <a:xfrm>
            <a:off x="3569491" y="4788356"/>
            <a:ext cx="112712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图标尺寸：14px</a:t>
            </a:r>
            <a:endParaRPr lang="en-US" altLang="en-US" sz="1200" dirty="0"/>
          </a:p>
        </p:txBody>
      </p:sp>
      <p:sp>
        <p:nvSpPr>
          <p:cNvPr id="1040" name="textbox 1040"/>
          <p:cNvSpPr/>
          <p:nvPr>
            <p:custDataLst>
              <p:tags r:id="rId40"/>
            </p:custDataLst>
          </p:nvPr>
        </p:nvSpPr>
        <p:spPr>
          <a:xfrm>
            <a:off x="6835939" y="1999436"/>
            <a:ext cx="98361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：16px</a:t>
            </a:r>
            <a:endParaRPr lang="en-US" altLang="en-US" sz="1200" dirty="0"/>
          </a:p>
        </p:txBody>
      </p:sp>
      <p:sp>
        <p:nvSpPr>
          <p:cNvPr id="1041" name="textbox 1041"/>
          <p:cNvSpPr/>
          <p:nvPr>
            <p:custDataLst>
              <p:tags r:id="rId41"/>
            </p:custDataLst>
          </p:nvPr>
        </p:nvSpPr>
        <p:spPr>
          <a:xfrm>
            <a:off x="8023968" y="3139388"/>
            <a:ext cx="98234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右边距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：16px</a:t>
            </a:r>
            <a:endParaRPr lang="en-US" altLang="en-US" sz="1200" dirty="0"/>
          </a:p>
        </p:txBody>
      </p:sp>
      <p:sp>
        <p:nvSpPr>
          <p:cNvPr id="1042" name="textbox 1042"/>
          <p:cNvSpPr/>
          <p:nvPr>
            <p:custDataLst>
              <p:tags r:id="rId42"/>
            </p:custDataLst>
          </p:nvPr>
        </p:nvSpPr>
        <p:spPr>
          <a:xfrm>
            <a:off x="545586" y="2596844"/>
            <a:ext cx="82994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高度：3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2px</a:t>
            </a:r>
            <a:endParaRPr lang="en-US" altLang="en-US" sz="1200" dirty="0"/>
          </a:p>
        </p:txBody>
      </p:sp>
      <p:sp>
        <p:nvSpPr>
          <p:cNvPr id="1043" name="textbox 1043"/>
          <p:cNvSpPr/>
          <p:nvPr>
            <p:custDataLst>
              <p:tags r:id="rId43"/>
            </p:custDataLst>
          </p:nvPr>
        </p:nvSpPr>
        <p:spPr>
          <a:xfrm>
            <a:off x="2530812" y="3026612"/>
            <a:ext cx="82296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间距：2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sp>
        <p:nvSpPr>
          <p:cNvPr id="1044" name="textbox 1044"/>
          <p:cNvSpPr/>
          <p:nvPr>
            <p:custDataLst>
              <p:tags r:id="rId44"/>
            </p:custDataLst>
          </p:nvPr>
        </p:nvSpPr>
        <p:spPr>
          <a:xfrm>
            <a:off x="814727" y="4788356"/>
            <a:ext cx="82296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间距：2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1200" dirty="0"/>
          </a:p>
        </p:txBody>
      </p:sp>
      <p:pic>
        <p:nvPicPr>
          <p:cNvPr id="1045" name="picture 1045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46"/>
          <a:stretch>
            <a:fillRect/>
          </a:stretch>
        </p:blipFill>
        <p:spPr>
          <a:xfrm rot="21600000">
            <a:off x="9178503" y="5387996"/>
            <a:ext cx="282576" cy="513316"/>
          </a:xfrm>
          <a:prstGeom prst="rect">
            <a:avLst/>
          </a:prstGeom>
        </p:spPr>
      </p:pic>
      <p:pic>
        <p:nvPicPr>
          <p:cNvPr id="1046" name="picture 1046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48"/>
          <a:stretch>
            <a:fillRect/>
          </a:stretch>
        </p:blipFill>
        <p:spPr>
          <a:xfrm rot="21600000">
            <a:off x="1716706" y="4871468"/>
            <a:ext cx="181663" cy="670807"/>
          </a:xfrm>
          <a:prstGeom prst="rect">
            <a:avLst/>
          </a:prstGeom>
        </p:spPr>
      </p:pic>
      <p:pic>
        <p:nvPicPr>
          <p:cNvPr id="1047" name="picture 1047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50"/>
          <a:stretch>
            <a:fillRect/>
          </a:stretch>
        </p:blipFill>
        <p:spPr>
          <a:xfrm rot="21600000">
            <a:off x="1820788" y="1884324"/>
            <a:ext cx="166114" cy="731263"/>
          </a:xfrm>
          <a:prstGeom prst="rect">
            <a:avLst/>
          </a:prstGeom>
        </p:spPr>
      </p:pic>
      <p:pic>
        <p:nvPicPr>
          <p:cNvPr id="1048" name="picture 1048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52"/>
          <a:stretch>
            <a:fillRect/>
          </a:stretch>
        </p:blipFill>
        <p:spPr>
          <a:xfrm rot="21600000">
            <a:off x="3299039" y="4871468"/>
            <a:ext cx="181500" cy="634484"/>
          </a:xfrm>
          <a:prstGeom prst="rect">
            <a:avLst/>
          </a:prstGeom>
        </p:spPr>
      </p:pic>
      <p:pic>
        <p:nvPicPr>
          <p:cNvPr id="1049" name="picture 1049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54"/>
          <a:stretch>
            <a:fillRect/>
          </a:stretch>
        </p:blipFill>
        <p:spPr>
          <a:xfrm rot="21600000">
            <a:off x="2311551" y="2688483"/>
            <a:ext cx="130616" cy="434591"/>
          </a:xfrm>
          <a:prstGeom prst="rect">
            <a:avLst/>
          </a:prstGeom>
        </p:spPr>
      </p:pic>
      <p:pic>
        <p:nvPicPr>
          <p:cNvPr id="1050" name="picture 1050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6"/>
          <a:stretch>
            <a:fillRect/>
          </a:stretch>
        </p:blipFill>
        <p:spPr>
          <a:xfrm rot="21600000">
            <a:off x="2836871" y="2182781"/>
            <a:ext cx="76200" cy="447452"/>
          </a:xfrm>
          <a:prstGeom prst="rect">
            <a:avLst/>
          </a:prstGeom>
        </p:spPr>
      </p:pic>
      <p:pic>
        <p:nvPicPr>
          <p:cNvPr id="1051" name="picture 1051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58"/>
          <a:stretch>
            <a:fillRect/>
          </a:stretch>
        </p:blipFill>
        <p:spPr>
          <a:xfrm rot="21600000">
            <a:off x="1433607" y="2509056"/>
            <a:ext cx="76200" cy="406400"/>
          </a:xfrm>
          <a:prstGeom prst="rect">
            <a:avLst/>
          </a:prstGeom>
        </p:spPr>
      </p:pic>
      <p:pic>
        <p:nvPicPr>
          <p:cNvPr id="1052" name="picture 1052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60"/>
          <a:stretch>
            <a:fillRect/>
          </a:stretch>
        </p:blipFill>
        <p:spPr>
          <a:xfrm rot="21600000">
            <a:off x="1880895" y="2890611"/>
            <a:ext cx="76200" cy="406089"/>
          </a:xfrm>
          <a:prstGeom prst="rect">
            <a:avLst/>
          </a:prstGeom>
        </p:spPr>
      </p:pic>
      <p:sp>
        <p:nvSpPr>
          <p:cNvPr id="1053" name="textbox 1053"/>
          <p:cNvSpPr/>
          <p:nvPr>
            <p:custDataLst>
              <p:tags r:id="rId61"/>
            </p:custDataLst>
          </p:nvPr>
        </p:nvSpPr>
        <p:spPr>
          <a:xfrm>
            <a:off x="308479" y="1297406"/>
            <a:ext cx="151764" cy="19367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5000"/>
              </a:lnSpc>
            </a:pP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1300" dirty="0"/>
          </a:p>
        </p:txBody>
      </p:sp>
      <p:sp>
        <p:nvSpPr>
          <p:cNvPr id="1054" name="textbox 1054"/>
          <p:cNvSpPr/>
          <p:nvPr>
            <p:custDataLst>
              <p:tags r:id="rId62"/>
            </p:custDataLst>
          </p:nvPr>
        </p:nvSpPr>
        <p:spPr>
          <a:xfrm>
            <a:off x="308479" y="4299686"/>
            <a:ext cx="151764" cy="19367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5000"/>
              </a:lnSpc>
            </a:pP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按钮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组件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56" name="picture 10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4876800" y="1530095"/>
            <a:ext cx="6714744" cy="4133088"/>
          </a:xfrm>
          <a:prstGeom prst="rect">
            <a:avLst/>
          </a:prstGeom>
        </p:spPr>
      </p:pic>
      <p:sp>
        <p:nvSpPr>
          <p:cNvPr id="1058" name="textbox 1058"/>
          <p:cNvSpPr/>
          <p:nvPr>
            <p:custDataLst>
              <p:tags r:id="rId5"/>
            </p:custDataLst>
          </p:nvPr>
        </p:nvSpPr>
        <p:spPr>
          <a:xfrm>
            <a:off x="569275" y="1812874"/>
            <a:ext cx="3823334" cy="315150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302895" indent="-273685" algn="l" rtl="0" eaLnBrk="0">
              <a:lnSpc>
                <a:spcPct val="133000"/>
              </a:lnSpc>
            </a:pP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按钮通常用来响应用户的点击行为，并触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相应的业务逻辑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29210" algn="l" rtl="0" eaLnBrk="0">
              <a:lnSpc>
                <a:spcPct val="96000"/>
              </a:lnSpc>
              <a:spcBef>
                <a:spcPts val="835"/>
              </a:spcBef>
            </a:pP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通常以组合的形式呈现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302260" indent="-273050" algn="l" rtl="0" eaLnBrk="0">
              <a:lnSpc>
                <a:spcPct val="133000"/>
              </a:lnSpc>
              <a:spcBef>
                <a:spcPts val="1135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按钮组合由主要按钮、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次要按钮组成，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按钮通常在最左侧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21000"/>
              </a:lnSpc>
            </a:pPr>
            <a:endParaRPr lang="en-US" altLang="en-US" sz="10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10"/>
              </a:lnSpc>
              <a:spcBef>
                <a:spcPts val="395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使用规则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marL="24765" algn="l" rtl="0" eaLnBrk="0">
              <a:lnSpc>
                <a:spcPts val="1810"/>
              </a:lnSpc>
              <a:spcBef>
                <a:spcPts val="685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根据按钮的优先级以及整体布局进行排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序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2000"/>
              </a:lnSpc>
            </a:pPr>
            <a:endParaRPr lang="en-US" altLang="en-US" sz="800" dirty="0"/>
          </a:p>
          <a:p>
            <a:pPr marL="297815" indent="-273050" algn="l" rtl="0" eaLnBrk="0">
              <a:lnSpc>
                <a:spcPct val="136000"/>
              </a:lnSpc>
              <a:spcBef>
                <a:spcPts val="0"/>
              </a:spcBef>
            </a:pP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按钮组合通常在顶部显示，主要按钮靠左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次要按钮依次靠右排列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</p:txBody>
      </p:sp>
      <p:sp>
        <p:nvSpPr>
          <p:cNvPr id="1065" name="textbox 1065"/>
          <p:cNvSpPr/>
          <p:nvPr>
            <p:custDataLst>
              <p:tags r:id="rId6"/>
            </p:custDataLst>
          </p:nvPr>
        </p:nvSpPr>
        <p:spPr>
          <a:xfrm>
            <a:off x="7965885" y="5681598"/>
            <a:ext cx="532130" cy="16065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按钮组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按钮组件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7" name="rect"/>
          <p:cNvSpPr/>
          <p:nvPr>
            <p:custDataLst>
              <p:tags r:id="rId3"/>
            </p:custDataLst>
          </p:nvPr>
        </p:nvSpPr>
        <p:spPr>
          <a:xfrm>
            <a:off x="2026292" y="2516900"/>
            <a:ext cx="7640070" cy="19051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068" name="rect"/>
          <p:cNvSpPr/>
          <p:nvPr>
            <p:custDataLst>
              <p:tags r:id="rId4"/>
            </p:custDataLst>
          </p:nvPr>
        </p:nvSpPr>
        <p:spPr>
          <a:xfrm>
            <a:off x="2026292" y="3568177"/>
            <a:ext cx="7640070" cy="19051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069" name="picture 106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3883040" y="1563092"/>
            <a:ext cx="3532779" cy="543503"/>
          </a:xfrm>
          <a:prstGeom prst="rect">
            <a:avLst/>
          </a:prstGeom>
        </p:spPr>
      </p:pic>
      <p:sp>
        <p:nvSpPr>
          <p:cNvPr id="1070" name="textbox 1070"/>
          <p:cNvSpPr/>
          <p:nvPr>
            <p:custDataLst>
              <p:tags r:id="rId7"/>
            </p:custDataLst>
          </p:nvPr>
        </p:nvSpPr>
        <p:spPr>
          <a:xfrm>
            <a:off x="4140328" y="1103324"/>
            <a:ext cx="1064260" cy="39687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4px</a:t>
            </a:r>
            <a:endParaRPr lang="en-US" altLang="en-US" sz="1200" dirty="0"/>
          </a:p>
          <a:p>
            <a:pPr marL="12700" algn="l" rtl="0" eaLnBrk="0">
              <a:lnSpc>
                <a:spcPct val="90000"/>
              </a:lnSpc>
              <a:spcBef>
                <a:spcPts val="75"/>
              </a:spcBef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#FFFF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</a:t>
            </a:r>
            <a:endParaRPr lang="en-US" altLang="en-US" sz="1200" dirty="0"/>
          </a:p>
        </p:txBody>
      </p:sp>
      <p:pic>
        <p:nvPicPr>
          <p:cNvPr id="1071" name="picture 107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 rot="21600000">
            <a:off x="4306852" y="1414312"/>
            <a:ext cx="76200" cy="374079"/>
          </a:xfrm>
          <a:prstGeom prst="rect">
            <a:avLst/>
          </a:prstGeom>
        </p:spPr>
      </p:pic>
      <p:pic>
        <p:nvPicPr>
          <p:cNvPr id="1072" name="picture 107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21600000">
            <a:off x="4102134" y="1969362"/>
            <a:ext cx="375767" cy="246507"/>
          </a:xfrm>
          <a:prstGeom prst="rect">
            <a:avLst/>
          </a:prstGeom>
        </p:spPr>
      </p:pic>
      <p:pic>
        <p:nvPicPr>
          <p:cNvPr id="1073" name="picture 107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6823688" y="1503201"/>
            <a:ext cx="815412" cy="294455"/>
          </a:xfrm>
          <a:prstGeom prst="rect">
            <a:avLst/>
          </a:prstGeom>
        </p:spPr>
      </p:pic>
      <p:pic>
        <p:nvPicPr>
          <p:cNvPr id="1074" name="picture 107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 rot="21600000">
            <a:off x="6179680" y="1712192"/>
            <a:ext cx="177868" cy="76200"/>
          </a:xfrm>
          <a:prstGeom prst="rect">
            <a:avLst/>
          </a:prstGeom>
        </p:spPr>
      </p:pic>
      <p:pic>
        <p:nvPicPr>
          <p:cNvPr id="1075" name="picture 107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 rot="21600000">
            <a:off x="7364470" y="1882806"/>
            <a:ext cx="210927" cy="351283"/>
          </a:xfrm>
          <a:prstGeom prst="rect">
            <a:avLst/>
          </a:prstGeom>
        </p:spPr>
      </p:pic>
      <p:sp>
        <p:nvSpPr>
          <p:cNvPr id="1076" name="textbox 1076"/>
          <p:cNvSpPr/>
          <p:nvPr>
            <p:custDataLst>
              <p:tags r:id="rId18"/>
            </p:custDataLst>
          </p:nvPr>
        </p:nvSpPr>
        <p:spPr>
          <a:xfrm>
            <a:off x="5699908" y="1158188"/>
            <a:ext cx="1046480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按钮间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距：8px</a:t>
            </a:r>
            <a:endParaRPr lang="en-US" altLang="en-US" sz="1200" dirty="0"/>
          </a:p>
        </p:txBody>
      </p:sp>
      <p:pic>
        <p:nvPicPr>
          <p:cNvPr id="1077" name="picture 107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 rot="21600000">
            <a:off x="6225396" y="1293117"/>
            <a:ext cx="76200" cy="483913"/>
          </a:xfrm>
          <a:prstGeom prst="rect">
            <a:avLst/>
          </a:prstGeom>
        </p:spPr>
      </p:pic>
      <p:grpSp>
        <p:nvGrpSpPr>
          <p:cNvPr id="110" name="group 110"/>
          <p:cNvGrpSpPr/>
          <p:nvPr/>
        </p:nvGrpSpPr>
        <p:grpSpPr>
          <a:xfrm rot="21600000">
            <a:off x="3883040" y="2646795"/>
            <a:ext cx="3692359" cy="695287"/>
            <a:chOff x="0" y="0"/>
            <a:chExt cx="3692359" cy="695287"/>
          </a:xfrm>
        </p:grpSpPr>
        <p:pic>
          <p:nvPicPr>
            <p:cNvPr id="1078" name="picture 107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 rot="21600000">
              <a:off x="0" y="0"/>
              <a:ext cx="3532779" cy="543503"/>
            </a:xfrm>
            <a:prstGeom prst="rect">
              <a:avLst/>
            </a:prstGeom>
          </p:spPr>
        </p:pic>
        <p:pic>
          <p:nvPicPr>
            <p:cNvPr id="1079" name="picture 1079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 rot="21600000">
              <a:off x="2000565" y="244594"/>
              <a:ext cx="296074" cy="450692"/>
            </a:xfrm>
            <a:prstGeom prst="rect">
              <a:avLst/>
            </a:prstGeom>
          </p:spPr>
        </p:pic>
        <p:pic>
          <p:nvPicPr>
            <p:cNvPr id="1080" name="picture 1080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 rot="21600000">
              <a:off x="182469" y="442422"/>
              <a:ext cx="412393" cy="226610"/>
            </a:xfrm>
            <a:prstGeom prst="rect">
              <a:avLst/>
            </a:prstGeom>
          </p:spPr>
        </p:pic>
        <p:pic>
          <p:nvPicPr>
            <p:cNvPr id="1081" name="picture 1081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 rot="21600000">
              <a:off x="1235017" y="255955"/>
              <a:ext cx="296074" cy="76200"/>
            </a:xfrm>
            <a:prstGeom prst="rect">
              <a:avLst/>
            </a:prstGeom>
          </p:spPr>
        </p:pic>
        <p:pic>
          <p:nvPicPr>
            <p:cNvPr id="1082" name="picture 1082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 rot="21600000">
              <a:off x="1355987" y="260467"/>
              <a:ext cx="160882" cy="416019"/>
            </a:xfrm>
            <a:prstGeom prst="rect">
              <a:avLst/>
            </a:prstGeom>
          </p:spPr>
        </p:pic>
        <p:pic>
          <p:nvPicPr>
            <p:cNvPr id="1083" name="picture 1083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 rot="21600000">
              <a:off x="3481423" y="298755"/>
              <a:ext cx="210935" cy="212790"/>
            </a:xfrm>
            <a:prstGeom prst="rect">
              <a:avLst/>
            </a:prstGeom>
          </p:spPr>
        </p:pic>
      </p:grpSp>
      <p:pic>
        <p:nvPicPr>
          <p:cNvPr id="1084" name="picture 1084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 rot="21600000">
            <a:off x="3883040" y="3730499"/>
            <a:ext cx="3729822" cy="696773"/>
          </a:xfrm>
          <a:prstGeom prst="rect">
            <a:avLst/>
          </a:prstGeom>
        </p:spPr>
      </p:pic>
      <p:sp>
        <p:nvSpPr>
          <p:cNvPr id="1086" name="textbox 1086"/>
          <p:cNvSpPr/>
          <p:nvPr>
            <p:custDataLst>
              <p:tags r:id="rId35"/>
            </p:custDataLst>
          </p:nvPr>
        </p:nvSpPr>
        <p:spPr>
          <a:xfrm>
            <a:off x="984963" y="5319800"/>
            <a:ext cx="4498975" cy="88963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按钮组合包含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：主要按钮、次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按钮；</a:t>
            </a:r>
            <a:endParaRPr lang="en-US" altLang="en-US" sz="1300" dirty="0"/>
          </a:p>
          <a:p>
            <a:pPr marL="12700" algn="l" rtl="0" eaLnBrk="0">
              <a:lnSpc>
                <a:spcPts val="1810"/>
              </a:lnSpc>
              <a:spcBef>
                <a:spcPts val="685"/>
              </a:spcBef>
            </a:pP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有默认、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鼠标悬停、不可用(禁用)三种状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态；</a:t>
            </a:r>
            <a:endParaRPr lang="en-US" altLang="en-US" sz="1300" dirty="0"/>
          </a:p>
          <a:p>
            <a:pPr algn="l" rtl="0" eaLnBrk="0">
              <a:lnSpc>
                <a:spcPct val="114000"/>
              </a:lnSpc>
            </a:pPr>
            <a:endParaRPr lang="en-US" altLang="en-US" sz="500" dirty="0"/>
          </a:p>
          <a:p>
            <a:pPr marL="12700" algn="l" rtl="0" eaLnBrk="0">
              <a:lnSpc>
                <a:spcPts val="1810"/>
              </a:lnSpc>
              <a:spcBef>
                <a:spcPts val="5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按钮名称命名尽量简单明确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，建议不要超过6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汉字；</a:t>
            </a:r>
            <a:endParaRPr lang="en-US" altLang="en-US" sz="1300" dirty="0"/>
          </a:p>
        </p:txBody>
      </p:sp>
      <p:sp>
        <p:nvSpPr>
          <p:cNvPr id="1087" name="textbox 1087"/>
          <p:cNvSpPr/>
          <p:nvPr>
            <p:custDataLst>
              <p:tags r:id="rId36"/>
            </p:custDataLst>
          </p:nvPr>
        </p:nvSpPr>
        <p:spPr>
          <a:xfrm>
            <a:off x="6584708" y="5348909"/>
            <a:ext cx="4490720" cy="8572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286385" indent="-273685" algn="l" rtl="0" eaLnBrk="0">
              <a:lnSpc>
                <a:spcPct val="128000"/>
              </a:lnSpc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按钮数量根据交互建议优化成最多4个，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例如，梳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行操作列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，多的操作放入“更多”按钮中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3000"/>
              </a:lnSpc>
            </a:pPr>
            <a:endParaRPr lang="en-US" altLang="en-US" sz="600" dirty="0"/>
          </a:p>
          <a:p>
            <a:pPr marL="12700" algn="l" rtl="0" eaLnBrk="0">
              <a:lnSpc>
                <a:spcPts val="1810"/>
              </a:lnSpc>
              <a:spcBef>
                <a:spcPts val="0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按钮组合间距通常为8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</p:txBody>
      </p:sp>
      <p:sp>
        <p:nvSpPr>
          <p:cNvPr id="1088" name="textbox 1088"/>
          <p:cNvSpPr/>
          <p:nvPr>
            <p:custDataLst>
              <p:tags r:id="rId37"/>
            </p:custDataLst>
          </p:nvPr>
        </p:nvSpPr>
        <p:spPr>
          <a:xfrm>
            <a:off x="7664348" y="1280109"/>
            <a:ext cx="2645410" cy="122237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69215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4px</a:t>
            </a:r>
            <a:endParaRPr lang="en-US" altLang="en-US" sz="1200" dirty="0"/>
          </a:p>
          <a:p>
            <a:pPr marL="67310" algn="l" rtl="0" eaLnBrk="0">
              <a:lnSpc>
                <a:spcPts val="1550"/>
              </a:lnSpc>
              <a:spcBef>
                <a:spcPts val="660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0.85)</a:t>
            </a:r>
            <a:endParaRPr lang="en-US" altLang="en-US" sz="12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550"/>
              </a:lnSpc>
              <a:spcBef>
                <a:spcPts val="370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圆角：4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  <a:p>
            <a:pPr algn="l" rtl="0" eaLnBrk="0">
              <a:lnSpc>
                <a:spcPct val="109000"/>
              </a:lnSpc>
            </a:pPr>
            <a:endParaRPr lang="en-US" altLang="en-US" sz="500" dirty="0"/>
          </a:p>
          <a:p>
            <a:pPr marL="17145" algn="l" rtl="0" eaLnBrk="0">
              <a:lnSpc>
                <a:spcPts val="1550"/>
              </a:lnSpc>
              <a:spcBef>
                <a:spcPts val="5"/>
              </a:spcBef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Border：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1px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lid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0.15)</a:t>
            </a:r>
            <a:endParaRPr lang="en-US" altLang="en-US" sz="1200" dirty="0"/>
          </a:p>
        </p:txBody>
      </p:sp>
      <p:sp>
        <p:nvSpPr>
          <p:cNvPr id="1092" name="textbox 1092"/>
          <p:cNvSpPr/>
          <p:nvPr>
            <p:custDataLst>
              <p:tags r:id="rId38"/>
            </p:custDataLst>
          </p:nvPr>
        </p:nvSpPr>
        <p:spPr>
          <a:xfrm>
            <a:off x="7601532" y="3755084"/>
            <a:ext cx="1772285" cy="4025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rtl="0" eaLnBrk="0">
              <a:lnSpc>
                <a:spcPts val="1485"/>
              </a:lnSpc>
            </a:pPr>
            <a:r>
              <a:rPr sz="11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</a:t>
            </a:r>
            <a:r>
              <a:rPr sz="11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4px</a:t>
            </a:r>
            <a:endParaRPr lang="en-US" altLang="en-US" sz="1100" dirty="0"/>
          </a:p>
          <a:p>
            <a:pPr marL="12700" algn="l" rtl="0" eaLnBrk="0">
              <a:lnSpc>
                <a:spcPts val="1485"/>
              </a:lnSpc>
            </a:pP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1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5)</a:t>
            </a:r>
            <a:endParaRPr lang="en-US" altLang="en-US" sz="1100" dirty="0"/>
          </a:p>
        </p:txBody>
      </p:sp>
      <p:sp>
        <p:nvSpPr>
          <p:cNvPr id="1093" name="textbox 1093"/>
          <p:cNvSpPr/>
          <p:nvPr>
            <p:custDataLst>
              <p:tags r:id="rId39"/>
            </p:custDataLst>
          </p:nvPr>
        </p:nvSpPr>
        <p:spPr>
          <a:xfrm>
            <a:off x="3471127" y="3349700"/>
            <a:ext cx="330263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800" spc="10" baseline="5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r>
              <a:rPr sz="1800" spc="0" baseline="5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色：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spc="0" baseline="50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#00AAFF</a:t>
            </a:r>
            <a:r>
              <a:rPr sz="11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距左：16px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距右：16px</a:t>
            </a:r>
            <a:endParaRPr lang="en-US" altLang="en-US" sz="1200" dirty="0"/>
          </a:p>
        </p:txBody>
      </p:sp>
      <p:sp>
        <p:nvSpPr>
          <p:cNvPr id="1096" name="textbox 1096"/>
          <p:cNvSpPr/>
          <p:nvPr>
            <p:custDataLst>
              <p:tags r:id="rId40"/>
            </p:custDataLst>
          </p:nvPr>
        </p:nvSpPr>
        <p:spPr>
          <a:xfrm>
            <a:off x="7669074" y="3063188"/>
            <a:ext cx="204660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Border：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1px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olid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AAFF</a:t>
            </a:r>
            <a:endParaRPr lang="en-US" altLang="en-US" sz="1200" dirty="0"/>
          </a:p>
        </p:txBody>
      </p:sp>
      <p:sp>
        <p:nvSpPr>
          <p:cNvPr id="1097" name="textbox 1097"/>
          <p:cNvSpPr/>
          <p:nvPr>
            <p:custDataLst>
              <p:tags r:id="rId41"/>
            </p:custDataLst>
          </p:nvPr>
        </p:nvSpPr>
        <p:spPr>
          <a:xfrm>
            <a:off x="3149620" y="1541702"/>
            <a:ext cx="739140" cy="5778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高：</a:t>
            </a: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32p</a:t>
            </a:r>
            <a:r>
              <a:rPr sz="1200" spc="-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endParaRPr lang="en-US" altLang="en-US" sz="1200" dirty="0"/>
          </a:p>
        </p:txBody>
      </p:sp>
      <p:pic>
        <p:nvPicPr>
          <p:cNvPr id="1098" name="picture 1098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/>
          <a:stretch>
            <a:fillRect/>
          </a:stretch>
        </p:blipFill>
        <p:spPr>
          <a:xfrm rot="21600000">
            <a:off x="3799647" y="1554402"/>
            <a:ext cx="76200" cy="552194"/>
          </a:xfrm>
          <a:prstGeom prst="rect">
            <a:avLst/>
          </a:prstGeom>
        </p:spPr>
      </p:pic>
      <p:sp>
        <p:nvSpPr>
          <p:cNvPr id="1099" name="textbox 1099"/>
          <p:cNvSpPr/>
          <p:nvPr>
            <p:custDataLst>
              <p:tags r:id="rId44"/>
            </p:custDataLst>
          </p:nvPr>
        </p:nvSpPr>
        <p:spPr>
          <a:xfrm>
            <a:off x="3552500" y="4443932"/>
            <a:ext cx="1878329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0.04)</a:t>
            </a:r>
            <a:endParaRPr lang="en-US" altLang="en-US" sz="1200" dirty="0"/>
          </a:p>
        </p:txBody>
      </p:sp>
      <p:sp>
        <p:nvSpPr>
          <p:cNvPr id="1101" name="textbox 1101"/>
          <p:cNvSpPr/>
          <p:nvPr>
            <p:custDataLst>
              <p:tags r:id="rId45"/>
            </p:custDataLst>
          </p:nvPr>
        </p:nvSpPr>
        <p:spPr>
          <a:xfrm>
            <a:off x="3546946" y="2264003"/>
            <a:ext cx="1283969" cy="1905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endParaRPr lang="en-US" altLang="en-US" sz="1200" dirty="0"/>
          </a:p>
        </p:txBody>
      </p:sp>
      <p:sp>
        <p:nvSpPr>
          <p:cNvPr id="1102" name="textbox 1102"/>
          <p:cNvSpPr/>
          <p:nvPr>
            <p:custDataLst>
              <p:tags r:id="rId46"/>
            </p:custDataLst>
          </p:nvPr>
        </p:nvSpPr>
        <p:spPr>
          <a:xfrm>
            <a:off x="2117834" y="2852572"/>
            <a:ext cx="79375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鼠标悬</a:t>
            </a:r>
            <a:r>
              <a:rPr sz="1200" spc="-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停</a:t>
            </a:r>
            <a:endParaRPr lang="en-US" altLang="en-US" sz="1200" dirty="0"/>
          </a:p>
        </p:txBody>
      </p:sp>
      <p:sp>
        <p:nvSpPr>
          <p:cNvPr id="1103" name="textbox 1103"/>
          <p:cNvSpPr/>
          <p:nvPr>
            <p:custDataLst>
              <p:tags r:id="rId47"/>
            </p:custDataLst>
          </p:nvPr>
        </p:nvSpPr>
        <p:spPr>
          <a:xfrm>
            <a:off x="2117834" y="3938574"/>
            <a:ext cx="793750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禁用状</a:t>
            </a:r>
            <a:r>
              <a:rPr sz="1200" spc="-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endParaRPr lang="en-US" altLang="en-US" sz="1200" dirty="0"/>
          </a:p>
        </p:txBody>
      </p:sp>
      <p:sp>
        <p:nvSpPr>
          <p:cNvPr id="1104" name="textbox 1104"/>
          <p:cNvSpPr/>
          <p:nvPr>
            <p:custDataLst>
              <p:tags r:id="rId48"/>
            </p:custDataLst>
          </p:nvPr>
        </p:nvSpPr>
        <p:spPr>
          <a:xfrm>
            <a:off x="2117834" y="1768398"/>
            <a:ext cx="793750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默认状</a:t>
            </a:r>
            <a:r>
              <a:rPr sz="1200" spc="-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endParaRPr lang="en-US" altLang="en-US" sz="12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-复选框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30" name="picture 11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4922520" y="1560575"/>
            <a:ext cx="6403848" cy="3736848"/>
          </a:xfrm>
          <a:prstGeom prst="rect">
            <a:avLst/>
          </a:prstGeom>
        </p:spPr>
      </p:pic>
      <p:sp>
        <p:nvSpPr>
          <p:cNvPr id="1131" name="path"/>
          <p:cNvSpPr/>
          <p:nvPr>
            <p:custDataLst>
              <p:tags r:id="rId5"/>
            </p:custDataLst>
          </p:nvPr>
        </p:nvSpPr>
        <p:spPr>
          <a:xfrm>
            <a:off x="5738133" y="3967388"/>
            <a:ext cx="3523392" cy="251279"/>
          </a:xfrm>
          <a:custGeom>
            <a:avLst/>
            <a:gdLst/>
            <a:ahLst/>
            <a:cxnLst/>
            <a:rect l="0" t="0" r="0" b="0"/>
            <a:pathLst>
              <a:path w="5548" h="395">
                <a:moveTo>
                  <a:pt x="15" y="15"/>
                </a:moveTo>
                <a:lnTo>
                  <a:pt x="5533" y="15"/>
                </a:lnTo>
                <a:lnTo>
                  <a:pt x="5533" y="380"/>
                </a:lnTo>
                <a:lnTo>
                  <a:pt x="15" y="380"/>
                </a:lnTo>
                <a:lnTo>
                  <a:pt x="15" y="15"/>
                </a:lnTo>
                <a:close/>
              </a:path>
            </a:pathLst>
          </a:custGeom>
          <a:noFill/>
          <a:ln w="1905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133" name="textbox 1133"/>
          <p:cNvSpPr/>
          <p:nvPr>
            <p:custDataLst>
              <p:tags r:id="rId6"/>
            </p:custDataLst>
          </p:nvPr>
        </p:nvSpPr>
        <p:spPr>
          <a:xfrm>
            <a:off x="1387477" y="1848129"/>
            <a:ext cx="3141345" cy="15341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在一组选项中可进行单选/多选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293370" indent="-280670" algn="l" rtl="0" eaLnBrk="0">
              <a:lnSpc>
                <a:spcPct val="134000"/>
              </a:lnSpc>
              <a:spcBef>
                <a:spcPts val="965"/>
              </a:spcBef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单独使用时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，可以表示两种状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的切换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Switch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类似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algn="l" rtl="0" eaLnBrk="0">
              <a:lnSpc>
                <a:spcPct val="110000"/>
              </a:lnSpc>
            </a:pPr>
            <a:endParaRPr lang="en-US" altLang="en-US" sz="7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288925" indent="-276225" algn="l" rtl="0" eaLnBrk="0">
              <a:lnSpc>
                <a:spcPct val="12800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一般用于状态标记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，需要和提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</a:t>
            </a:r>
            <a:endParaRPr lang="en-US" altLang="en-US" sz="1300" dirty="0"/>
          </a:p>
        </p:txBody>
      </p:sp>
      <p:sp>
        <p:nvSpPr>
          <p:cNvPr id="1140" name="textbox 1140"/>
          <p:cNvSpPr/>
          <p:nvPr>
            <p:custDataLst>
              <p:tags r:id="rId7"/>
            </p:custDataLst>
          </p:nvPr>
        </p:nvSpPr>
        <p:spPr>
          <a:xfrm>
            <a:off x="7623688" y="5378576"/>
            <a:ext cx="99568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Checkbox</a:t>
            </a:r>
            <a:r>
              <a:rPr sz="900" spc="2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复选</a:t>
            </a:r>
            <a:r>
              <a:rPr sz="900" spc="2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用户体验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box 36"/>
          <p:cNvSpPr/>
          <p:nvPr>
            <p:custDataLst>
              <p:tags r:id="rId3"/>
            </p:custDataLst>
          </p:nvPr>
        </p:nvSpPr>
        <p:spPr>
          <a:xfrm>
            <a:off x="1113790" y="1026160"/>
            <a:ext cx="10066020" cy="146939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algn="l" rtl="0" eaLnBrk="0">
              <a:lnSpc>
                <a:spcPct val="83000"/>
              </a:lnSpc>
            </a:pPr>
            <a:endParaRPr lang="en-US" altLang="en-US" sz="1300" dirty="0"/>
          </a:p>
          <a:p>
            <a:pPr marL="14605" indent="0" algn="l" rtl="0" eaLnBrk="0" fontAlgn="auto">
              <a:lnSpc>
                <a:spcPct val="200000"/>
              </a:lnSpc>
            </a:pP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用户体验 ( </a:t>
            </a:r>
            <a:r>
              <a:rPr sz="1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User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Experience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) 是用户在使用产品过程中建立起来的个人主观感受，用户体验过程会受到内容、行为和形式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三</a:t>
            </a: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个方面的影响。用户体验设计就是通过改变行为和形式来提升用户体验的一种行为；目的在于解决产品在大多数情境下的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</a:t>
            </a:r>
            <a:r>
              <a:rPr sz="1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sz="1300" spc="1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用性、易用性，解决用户操作需求、提升用户体验。用户体验设计规范主要集中体现在以下</a:t>
            </a:r>
            <a:r>
              <a:rPr sz="1300" spc="1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四</a:t>
            </a:r>
            <a:r>
              <a:rPr sz="1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个方面：</a:t>
            </a:r>
            <a:endParaRPr lang="en-US" altLang="en-US" sz="1300" dirty="0"/>
          </a:p>
          <a:p>
            <a:pPr marL="17145" indent="0" algn="l" rtl="0" eaLnBrk="0" fontAlgn="auto">
              <a:lnSpc>
                <a:spcPct val="220000"/>
              </a:lnSpc>
            </a:pPr>
            <a:r>
              <a:rPr lang="en-US" altLang="en-US" sz="1300" dirty="0"/>
              <a:t> </a:t>
            </a:r>
            <a:endParaRPr lang="en-US" altLang="en-US" sz="13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633855" y="2957830"/>
            <a:ext cx="8660765" cy="2658110"/>
            <a:chOff x="7625" y="4725"/>
            <a:chExt cx="10236" cy="4186"/>
          </a:xfrm>
        </p:grpSpPr>
        <p:sp>
          <p:nvSpPr>
            <p:cNvPr id="42" name="矩形: 圆角 41"/>
            <p:cNvSpPr/>
            <p:nvPr>
              <p:custDataLst>
                <p:tags r:id="rId4"/>
              </p:custDataLst>
            </p:nvPr>
          </p:nvSpPr>
          <p:spPr>
            <a:xfrm>
              <a:off x="7625" y="4753"/>
              <a:ext cx="5045" cy="2029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3" name="矩形: 圆角 42"/>
            <p:cNvSpPr/>
            <p:nvPr>
              <p:custDataLst>
                <p:tags r:id="rId5"/>
              </p:custDataLst>
            </p:nvPr>
          </p:nvSpPr>
          <p:spPr>
            <a:xfrm>
              <a:off x="12790" y="4725"/>
              <a:ext cx="5045" cy="2029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5" name="矩形: 圆角 44"/>
            <p:cNvSpPr/>
            <p:nvPr>
              <p:custDataLst>
                <p:tags r:id="rId6"/>
              </p:custDataLst>
            </p:nvPr>
          </p:nvSpPr>
          <p:spPr>
            <a:xfrm>
              <a:off x="12817" y="6855"/>
              <a:ext cx="5045" cy="2029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44" name="矩形: 圆角 43"/>
            <p:cNvSpPr/>
            <p:nvPr>
              <p:custDataLst>
                <p:tags r:id="rId7"/>
              </p:custDataLst>
            </p:nvPr>
          </p:nvSpPr>
          <p:spPr>
            <a:xfrm>
              <a:off x="7625" y="6883"/>
              <a:ext cx="5045" cy="2029"/>
            </a:xfrm>
            <a:prstGeom prst="roundRect">
              <a:avLst>
                <a:gd name="adj" fmla="val 10583"/>
              </a:avLst>
            </a:prstGeom>
            <a:solidFill>
              <a:schemeClr val="accent1">
                <a:alpha val="7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</p:grpSp>
      <p:sp>
        <p:nvSpPr>
          <p:cNvPr id="32" name="文本框 31"/>
          <p:cNvSpPr txBox="1"/>
          <p:nvPr>
            <p:custDataLst>
              <p:tags r:id="rId8"/>
            </p:custDataLst>
          </p:nvPr>
        </p:nvSpPr>
        <p:spPr>
          <a:xfrm>
            <a:off x="2726836" y="3106321"/>
            <a:ext cx="2704740" cy="7556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rgbClr val="007FCC"/>
                </a:solidFill>
                <a:latin typeface="金山云技术体" charset="-122"/>
                <a:ea typeface="金山云技术体" charset="-122"/>
              </a:rPr>
              <a:t>视觉风格</a:t>
            </a:r>
            <a:endParaRPr lang="zh-CN" altLang="en-US" sz="3600" dirty="0">
              <a:solidFill>
                <a:srgbClr val="007FCC"/>
              </a:solidFill>
              <a:latin typeface="金山云技术体" charset="-122"/>
              <a:ea typeface="金山云技术体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82900" y="3823970"/>
            <a:ext cx="406400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400" spc="300" dirty="0">
                <a:solidFill>
                  <a:srgbClr val="007FCC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Visual style</a:t>
            </a:r>
            <a:endParaRPr lang="en-US" altLang="zh-CN" sz="1400" spc="300" dirty="0">
              <a:solidFill>
                <a:srgbClr val="007FCC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7044201" y="3107591"/>
            <a:ext cx="2704740" cy="7556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rgbClr val="007FCC"/>
                </a:solidFill>
                <a:latin typeface="金山云技术体" charset="-122"/>
                <a:ea typeface="金山云技术体" charset="-122"/>
              </a:rPr>
              <a:t>信息</a:t>
            </a:r>
            <a:r>
              <a:rPr lang="zh-CN" altLang="en-US" sz="3600" dirty="0">
                <a:solidFill>
                  <a:srgbClr val="007FCC"/>
                </a:solidFill>
                <a:latin typeface="金山云技术体" charset="-122"/>
                <a:ea typeface="金山云技术体" charset="-122"/>
              </a:rPr>
              <a:t>数据</a:t>
            </a:r>
            <a:endParaRPr lang="zh-CN" altLang="en-US" sz="3600" dirty="0">
              <a:solidFill>
                <a:srgbClr val="007FCC"/>
              </a:solidFill>
              <a:latin typeface="金山云技术体" charset="-122"/>
              <a:ea typeface="金山云技术体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00265" y="3825240"/>
            <a:ext cx="406400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400" spc="300" dirty="0">
                <a:solidFill>
                  <a:srgbClr val="007FCC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I</a:t>
            </a:r>
            <a:r>
              <a:rPr lang="en-US" altLang="zh-CN" sz="1400" spc="300" dirty="0">
                <a:solidFill>
                  <a:srgbClr val="007FCC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nformation </a:t>
            </a:r>
            <a:r>
              <a:rPr lang="en-US" altLang="zh-CN" sz="1400" spc="300" dirty="0">
                <a:solidFill>
                  <a:srgbClr val="007FCC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data</a:t>
            </a:r>
            <a:endParaRPr lang="en-US" altLang="zh-CN" sz="1400" spc="300" dirty="0">
              <a:solidFill>
                <a:srgbClr val="007FCC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2697626" y="4464586"/>
            <a:ext cx="2704740" cy="7556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rgbClr val="007FCC"/>
                </a:solidFill>
                <a:latin typeface="金山云技术体" charset="-122"/>
                <a:ea typeface="金山云技术体" charset="-122"/>
              </a:rPr>
              <a:t>布局</a:t>
            </a:r>
            <a:r>
              <a:rPr lang="zh-CN" altLang="en-US" sz="3600" dirty="0">
                <a:solidFill>
                  <a:srgbClr val="007FCC"/>
                </a:solidFill>
                <a:latin typeface="金山云技术体" charset="-122"/>
                <a:ea typeface="金山云技术体" charset="-122"/>
              </a:rPr>
              <a:t>结构</a:t>
            </a:r>
            <a:endParaRPr lang="zh-CN" altLang="en-US" sz="3600" dirty="0">
              <a:solidFill>
                <a:srgbClr val="007FCC"/>
              </a:solidFill>
              <a:latin typeface="金山云技术体" charset="-122"/>
              <a:ea typeface="金山云技术体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3690" y="5182235"/>
            <a:ext cx="406400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400" spc="300" dirty="0">
                <a:solidFill>
                  <a:srgbClr val="007FCC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Layout </a:t>
            </a:r>
            <a:r>
              <a:rPr lang="en-US" altLang="zh-CN" sz="1400" spc="300" dirty="0">
                <a:solidFill>
                  <a:srgbClr val="007FCC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structure</a:t>
            </a:r>
            <a:endParaRPr lang="en-US" altLang="zh-CN" sz="1400" spc="300" dirty="0">
              <a:solidFill>
                <a:srgbClr val="007FCC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7069601" y="4465221"/>
            <a:ext cx="2704740" cy="7556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rgbClr val="007FCC"/>
                </a:solidFill>
                <a:latin typeface="金山云技术体" charset="-122"/>
                <a:ea typeface="金山云技术体" charset="-122"/>
              </a:rPr>
              <a:t>交互</a:t>
            </a:r>
            <a:r>
              <a:rPr lang="zh-CN" altLang="en-US" sz="3600" dirty="0">
                <a:solidFill>
                  <a:srgbClr val="007FCC"/>
                </a:solidFill>
                <a:latin typeface="金山云技术体" charset="-122"/>
                <a:ea typeface="金山云技术体" charset="-122"/>
              </a:rPr>
              <a:t>逻辑</a:t>
            </a:r>
            <a:endParaRPr lang="zh-CN" altLang="en-US" sz="3600" dirty="0">
              <a:solidFill>
                <a:srgbClr val="007FCC"/>
              </a:solidFill>
              <a:latin typeface="金山云技术体" charset="-122"/>
              <a:ea typeface="金山云技术体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25665" y="5182870"/>
            <a:ext cx="406400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400" spc="300" dirty="0">
                <a:solidFill>
                  <a:srgbClr val="007FCC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Interaction </a:t>
            </a:r>
            <a:r>
              <a:rPr lang="en-US" altLang="zh-CN" sz="1400" spc="300" dirty="0">
                <a:solidFill>
                  <a:srgbClr val="007FCC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logic</a:t>
            </a:r>
            <a:endParaRPr lang="en-US" altLang="zh-CN" sz="1400" spc="300" dirty="0">
              <a:solidFill>
                <a:srgbClr val="007FCC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单选框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72" name="picture 117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4946903" y="1146047"/>
            <a:ext cx="6288024" cy="2127503"/>
          </a:xfrm>
          <a:prstGeom prst="rect">
            <a:avLst/>
          </a:prstGeom>
        </p:spPr>
      </p:pic>
      <p:pic>
        <p:nvPicPr>
          <p:cNvPr id="1173" name="picture 117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1590073" y="4607587"/>
            <a:ext cx="7916713" cy="560697"/>
          </a:xfrm>
          <a:prstGeom prst="rect">
            <a:avLst/>
          </a:prstGeom>
        </p:spPr>
      </p:pic>
      <p:sp>
        <p:nvSpPr>
          <p:cNvPr id="1174" name="path"/>
          <p:cNvSpPr/>
          <p:nvPr>
            <p:custDataLst>
              <p:tags r:id="rId7"/>
            </p:custDataLst>
          </p:nvPr>
        </p:nvSpPr>
        <p:spPr>
          <a:xfrm>
            <a:off x="3814532" y="4724294"/>
            <a:ext cx="312177" cy="317500"/>
          </a:xfrm>
          <a:custGeom>
            <a:avLst/>
            <a:gdLst/>
            <a:ahLst/>
            <a:cxnLst/>
            <a:rect l="0" t="0" r="0" b="0"/>
            <a:pathLst>
              <a:path w="491" h="500">
                <a:moveTo>
                  <a:pt x="10" y="10"/>
                </a:moveTo>
                <a:lnTo>
                  <a:pt x="481" y="10"/>
                </a:lnTo>
                <a:lnTo>
                  <a:pt x="481" y="490"/>
                </a:lnTo>
                <a:lnTo>
                  <a:pt x="10" y="490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175" name="path"/>
          <p:cNvSpPr/>
          <p:nvPr>
            <p:custDataLst>
              <p:tags r:id="rId8"/>
            </p:custDataLst>
          </p:nvPr>
        </p:nvSpPr>
        <p:spPr>
          <a:xfrm>
            <a:off x="5829765" y="4724294"/>
            <a:ext cx="312177" cy="317500"/>
          </a:xfrm>
          <a:custGeom>
            <a:avLst/>
            <a:gdLst/>
            <a:ahLst/>
            <a:cxnLst/>
            <a:rect l="0" t="0" r="0" b="0"/>
            <a:pathLst>
              <a:path w="491" h="500">
                <a:moveTo>
                  <a:pt x="10" y="10"/>
                </a:moveTo>
                <a:lnTo>
                  <a:pt x="481" y="10"/>
                </a:lnTo>
                <a:lnTo>
                  <a:pt x="481" y="490"/>
                </a:lnTo>
                <a:lnTo>
                  <a:pt x="10" y="490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176" name="picture 117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6474788" y="4486225"/>
            <a:ext cx="76200" cy="291701"/>
          </a:xfrm>
          <a:prstGeom prst="rect">
            <a:avLst/>
          </a:prstGeom>
        </p:spPr>
      </p:pic>
      <p:sp>
        <p:nvSpPr>
          <p:cNvPr id="1178" name="textbox 1178"/>
          <p:cNvSpPr/>
          <p:nvPr>
            <p:custDataLst>
              <p:tags r:id="rId11"/>
            </p:custDataLst>
          </p:nvPr>
        </p:nvSpPr>
        <p:spPr>
          <a:xfrm>
            <a:off x="995454" y="1287297"/>
            <a:ext cx="3319145" cy="153479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用于在多个备选项中选中单个状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297815" indent="-285115" algn="l" rtl="0" eaLnBrk="0">
              <a:lnSpc>
                <a:spcPct val="134000"/>
              </a:lnSpc>
              <a:spcBef>
                <a:spcPts val="950"/>
              </a:spcBef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所有选项均默认可见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，方便用户在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较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中选择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13000"/>
              </a:lnSpc>
            </a:pPr>
            <a:endParaRPr lang="en-US" altLang="en-US" sz="700" dirty="0"/>
          </a:p>
          <a:p>
            <a:pPr marL="284480" indent="-271780" algn="l" rtl="0" eaLnBrk="0">
              <a:lnSpc>
                <a:spcPct val="128000"/>
              </a:lnSpc>
              <a:spcBef>
                <a:spcPts val="0"/>
              </a:spcBef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选项不宜过多，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最多建议不超过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个选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184" name="textbox 1184"/>
          <p:cNvSpPr/>
          <p:nvPr>
            <p:custDataLst>
              <p:tags r:id="rId12"/>
            </p:custDataLst>
          </p:nvPr>
        </p:nvSpPr>
        <p:spPr>
          <a:xfrm>
            <a:off x="2125864" y="4147184"/>
            <a:ext cx="1965960" cy="3695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文本大小：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  <a:p>
            <a:pPr marL="12700" algn="l" rtl="0" eaLnBrk="0">
              <a:lnSpc>
                <a:spcPts val="1290"/>
              </a:lnSpc>
              <a:spcBef>
                <a:spcPts val="125"/>
              </a:spcBef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文字颜色：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5)</a:t>
            </a:r>
            <a:endParaRPr lang="en-US" altLang="en-US" sz="900" dirty="0"/>
          </a:p>
        </p:txBody>
      </p:sp>
      <p:sp>
        <p:nvSpPr>
          <p:cNvPr id="1185" name="textbox 1185"/>
          <p:cNvSpPr/>
          <p:nvPr>
            <p:custDataLst>
              <p:tags r:id="rId13"/>
            </p:custDataLst>
          </p:nvPr>
        </p:nvSpPr>
        <p:spPr>
          <a:xfrm>
            <a:off x="6217000" y="4147184"/>
            <a:ext cx="1744979" cy="3695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文本大小：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  <a:p>
            <a:pPr marL="12700" algn="l" rtl="0" eaLnBrk="0">
              <a:lnSpc>
                <a:spcPts val="1290"/>
              </a:lnSpc>
              <a:spcBef>
                <a:spcPts val="125"/>
              </a:spcBef>
            </a:pP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文字颜色：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</a:t>
            </a:r>
            <a:r>
              <a:rPr sz="9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5)</a:t>
            </a:r>
            <a:endParaRPr lang="en-US" altLang="en-US" sz="900" dirty="0"/>
          </a:p>
        </p:txBody>
      </p:sp>
      <p:sp>
        <p:nvSpPr>
          <p:cNvPr id="1186" name="textbox 1186"/>
          <p:cNvSpPr/>
          <p:nvPr>
            <p:custDataLst>
              <p:tags r:id="rId14"/>
            </p:custDataLst>
          </p:nvPr>
        </p:nvSpPr>
        <p:spPr>
          <a:xfrm>
            <a:off x="3584219" y="5213984"/>
            <a:ext cx="1165225" cy="54355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描边颜色：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</a:t>
            </a:r>
            <a:r>
              <a:rPr sz="9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endParaRPr lang="en-US" altLang="en-US" sz="900" dirty="0"/>
          </a:p>
          <a:p>
            <a:pPr marL="12700" algn="l" rtl="0" eaLnBrk="0">
              <a:lnSpc>
                <a:spcPts val="1290"/>
              </a:lnSpc>
              <a:spcBef>
                <a:spcPts val="100"/>
              </a:spcBef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填充区域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  <a:p>
            <a:pPr marL="12700" algn="l" rtl="0" eaLnBrk="0">
              <a:lnSpc>
                <a:spcPts val="1290"/>
              </a:lnSpc>
              <a:spcBef>
                <a:spcPts val="100"/>
              </a:spcBef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填充颜色：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#008</a:t>
            </a:r>
            <a:r>
              <a:rPr sz="9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</a:t>
            </a:r>
            <a:endParaRPr lang="en-US" altLang="en-US" sz="900" dirty="0"/>
          </a:p>
        </p:txBody>
      </p:sp>
      <p:sp>
        <p:nvSpPr>
          <p:cNvPr id="1187" name="textbox 1187"/>
          <p:cNvSpPr/>
          <p:nvPr>
            <p:custDataLst>
              <p:tags r:id="rId15"/>
            </p:custDataLst>
          </p:nvPr>
        </p:nvSpPr>
        <p:spPr>
          <a:xfrm>
            <a:off x="8317289" y="5281040"/>
            <a:ext cx="1744979" cy="3663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文本大小：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  <a:p>
            <a:pPr marL="12700" algn="l" rtl="0" eaLnBrk="0">
              <a:lnSpc>
                <a:spcPts val="1290"/>
              </a:lnSpc>
              <a:spcBef>
                <a:spcPts val="100"/>
              </a:spcBef>
            </a:pP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文字颜色：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</a:t>
            </a:r>
            <a:r>
              <a:rPr sz="9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5)</a:t>
            </a:r>
            <a:endParaRPr lang="en-US" altLang="en-US" sz="900" dirty="0"/>
          </a:p>
        </p:txBody>
      </p:sp>
      <p:sp>
        <p:nvSpPr>
          <p:cNvPr id="1188" name="textbox 1188"/>
          <p:cNvSpPr/>
          <p:nvPr>
            <p:custDataLst>
              <p:tags r:id="rId16"/>
            </p:custDataLst>
          </p:nvPr>
        </p:nvSpPr>
        <p:spPr>
          <a:xfrm>
            <a:off x="1352424" y="5213984"/>
            <a:ext cx="1712595" cy="3663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大小：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6px</a:t>
            </a:r>
            <a:endParaRPr lang="en-US" altLang="en-US" sz="900" dirty="0"/>
          </a:p>
          <a:p>
            <a:pPr marL="12700" algn="l" rtl="0" eaLnBrk="0">
              <a:lnSpc>
                <a:spcPts val="1290"/>
              </a:lnSpc>
              <a:spcBef>
                <a:spcPts val="100"/>
              </a:spcBef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描边：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15)</a:t>
            </a:r>
            <a:endParaRPr lang="en-US" altLang="en-US" sz="900" dirty="0"/>
          </a:p>
        </p:txBody>
      </p:sp>
      <p:sp>
        <p:nvSpPr>
          <p:cNvPr id="1189" name="textbox 1189"/>
          <p:cNvSpPr/>
          <p:nvPr>
            <p:custDataLst>
              <p:tags r:id="rId17"/>
            </p:custDataLst>
          </p:nvPr>
        </p:nvSpPr>
        <p:spPr>
          <a:xfrm>
            <a:off x="5599579" y="5213984"/>
            <a:ext cx="1712595" cy="3663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描边：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15)</a:t>
            </a:r>
            <a:endParaRPr lang="en-US" altLang="en-US" sz="900" dirty="0"/>
          </a:p>
          <a:p>
            <a:pPr marL="23495" algn="l" rtl="0" eaLnBrk="0">
              <a:lnSpc>
                <a:spcPts val="1290"/>
              </a:lnSpc>
              <a:spcBef>
                <a:spcPts val="100"/>
              </a:spcBef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内填充：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</a:t>
            </a:r>
            <a:r>
              <a:rPr sz="9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5)</a:t>
            </a:r>
            <a:endParaRPr lang="en-US" altLang="en-US" sz="900" dirty="0"/>
          </a:p>
        </p:txBody>
      </p:sp>
      <p:sp>
        <p:nvSpPr>
          <p:cNvPr id="1190" name="textbox 1190"/>
          <p:cNvSpPr/>
          <p:nvPr>
            <p:custDataLst>
              <p:tags r:id="rId18"/>
            </p:custDataLst>
          </p:nvPr>
        </p:nvSpPr>
        <p:spPr>
          <a:xfrm>
            <a:off x="7722391" y="3324224"/>
            <a:ext cx="74168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Radio</a:t>
            </a:r>
            <a:r>
              <a:rPr sz="900" spc="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单选</a:t>
            </a:r>
            <a:r>
              <a:rPr sz="900" spc="1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</a:t>
            </a:r>
            <a:endParaRPr lang="en-US" altLang="en-US" sz="900" dirty="0"/>
          </a:p>
        </p:txBody>
      </p:sp>
      <p:sp>
        <p:nvSpPr>
          <p:cNvPr id="1191" name="textbox 1191"/>
          <p:cNvSpPr/>
          <p:nvPr>
            <p:custDataLst>
              <p:tags r:id="rId19"/>
            </p:custDataLst>
          </p:nvPr>
        </p:nvSpPr>
        <p:spPr>
          <a:xfrm>
            <a:off x="1831026" y="4863464"/>
            <a:ext cx="238759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1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</p:txBody>
      </p:sp>
      <p:sp>
        <p:nvSpPr>
          <p:cNvPr id="1192" name="path"/>
          <p:cNvSpPr/>
          <p:nvPr>
            <p:custDataLst>
              <p:tags r:id="rId20"/>
            </p:custDataLst>
          </p:nvPr>
        </p:nvSpPr>
        <p:spPr>
          <a:xfrm>
            <a:off x="1882088" y="4795281"/>
            <a:ext cx="12700" cy="72000"/>
          </a:xfrm>
          <a:custGeom>
            <a:avLst/>
            <a:gdLst/>
            <a:ahLst/>
            <a:cxnLst/>
            <a:rect l="0" t="0" r="0" b="0"/>
            <a:pathLst>
              <a:path w="20" h="113">
                <a:moveTo>
                  <a:pt x="10" y="0"/>
                </a:moveTo>
                <a:lnTo>
                  <a:pt x="10" y="113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193" name="rect"/>
          <p:cNvSpPr/>
          <p:nvPr>
            <p:custDataLst>
              <p:tags r:id="rId21"/>
            </p:custDataLst>
          </p:nvPr>
        </p:nvSpPr>
        <p:spPr>
          <a:xfrm>
            <a:off x="1888405" y="4820881"/>
            <a:ext cx="90064" cy="13157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graphicFrame>
        <p:nvGraphicFramePr>
          <p:cNvPr id="1194" name="table 1194"/>
          <p:cNvGraphicFramePr>
            <a:graphicFrameLocks noGrp="1"/>
          </p:cNvGraphicFramePr>
          <p:nvPr>
            <p:custDataLst>
              <p:tags r:id="rId22"/>
            </p:custDataLst>
          </p:nvPr>
        </p:nvGraphicFramePr>
        <p:xfrm>
          <a:off x="1582610" y="4724294"/>
          <a:ext cx="311784" cy="317500"/>
        </p:xfrm>
        <a:graphic>
          <a:graphicData uri="http://schemas.openxmlformats.org/drawingml/2006/table">
            <a:tbl>
              <a:tblPr/>
              <a:tblGrid>
                <a:gridCol w="311784"/>
              </a:tblGrid>
              <a:tr h="304800">
                <a:tc>
                  <a:txBody>
                    <a:bodyPr/>
                    <a:p>
                      <a:pPr algn="l" rtl="0" eaLnBrk="0">
                        <a:lnSpc>
                          <a:spcPct val="100000"/>
                        </a:lnSpc>
                      </a:pPr>
                      <a:endParaRPr lang="en-US" altLang="en-US" sz="10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95" name="picture 1195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 rot="21600000">
            <a:off x="2900751" y="4541678"/>
            <a:ext cx="76200" cy="291702"/>
          </a:xfrm>
          <a:prstGeom prst="rect">
            <a:avLst/>
          </a:prstGeom>
        </p:spPr>
      </p:pic>
      <p:pic>
        <p:nvPicPr>
          <p:cNvPr id="1196" name="picture 119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 rot="21600000">
            <a:off x="8945572" y="4997343"/>
            <a:ext cx="76200" cy="291702"/>
          </a:xfrm>
          <a:prstGeom prst="rect">
            <a:avLst/>
          </a:prstGeom>
        </p:spPr>
      </p:pic>
      <p:sp>
        <p:nvSpPr>
          <p:cNvPr id="1198" name="path"/>
          <p:cNvSpPr/>
          <p:nvPr>
            <p:custDataLst>
              <p:tags r:id="rId27"/>
            </p:custDataLst>
          </p:nvPr>
        </p:nvSpPr>
        <p:spPr>
          <a:xfrm>
            <a:off x="1979915" y="4796035"/>
            <a:ext cx="12700" cy="72000"/>
          </a:xfrm>
          <a:custGeom>
            <a:avLst/>
            <a:gdLst/>
            <a:ahLst/>
            <a:cxnLst/>
            <a:rect l="0" t="0" r="0" b="0"/>
            <a:pathLst>
              <a:path w="20" h="113">
                <a:moveTo>
                  <a:pt x="10" y="0"/>
                </a:moveTo>
                <a:lnTo>
                  <a:pt x="10" y="113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-表格组件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6" name="group 126"/>
          <p:cNvGrpSpPr/>
          <p:nvPr/>
        </p:nvGrpSpPr>
        <p:grpSpPr>
          <a:xfrm rot="21600000">
            <a:off x="4693920" y="1540002"/>
            <a:ext cx="7086600" cy="4120895"/>
            <a:chOff x="0" y="0"/>
            <a:chExt cx="7086600" cy="4120895"/>
          </a:xfrm>
        </p:grpSpPr>
        <p:pic>
          <p:nvPicPr>
            <p:cNvPr id="1199" name="picture 119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7086600" cy="4120895"/>
            </a:xfrm>
            <a:prstGeom prst="rect">
              <a:avLst/>
            </a:prstGeom>
          </p:spPr>
        </p:pic>
        <p:sp>
          <p:nvSpPr>
            <p:cNvPr id="1200" name="path"/>
            <p:cNvSpPr/>
            <p:nvPr>
              <p:custDataLst>
                <p:tags r:id="rId5"/>
              </p:custDataLst>
            </p:nvPr>
          </p:nvSpPr>
          <p:spPr>
            <a:xfrm>
              <a:off x="960492" y="811693"/>
              <a:ext cx="5761865" cy="2871653"/>
            </a:xfrm>
            <a:custGeom>
              <a:avLst/>
              <a:gdLst/>
              <a:ahLst/>
              <a:cxnLst/>
              <a:rect l="0" t="0" r="0" b="0"/>
              <a:pathLst>
                <a:path w="9073" h="4522">
                  <a:moveTo>
                    <a:pt x="15" y="15"/>
                  </a:moveTo>
                  <a:lnTo>
                    <a:pt x="9058" y="15"/>
                  </a:lnTo>
                  <a:lnTo>
                    <a:pt x="9058" y="4507"/>
                  </a:lnTo>
                  <a:lnTo>
                    <a:pt x="15" y="4507"/>
                  </a:lnTo>
                  <a:lnTo>
                    <a:pt x="15" y="15"/>
                  </a:lnTo>
                  <a:close/>
                </a:path>
              </a:pathLst>
            </a:custGeom>
            <a:noFill/>
            <a:ln w="19050" cap="flat">
              <a:solidFill>
                <a:srgbClr val="FF0000">
                  <a:alpha val="100000"/>
                </a:srgbClr>
              </a:solidFill>
              <a:prstDash val="dash"/>
              <a:round/>
            </a:ln>
          </p:spPr>
          <p:txBody>
            <a:bodyPr rtlCol="0"/>
            <a:p>
              <a:pPr algn="ctr"/>
              <a:endParaRPr lang="zh-CN" altLang="en-US"/>
            </a:p>
          </p:txBody>
        </p:sp>
        <p:pic>
          <p:nvPicPr>
            <p:cNvPr id="1201" name="picture 120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 rot="21600000">
              <a:off x="153821" y="155341"/>
              <a:ext cx="6777599" cy="196453"/>
            </a:xfrm>
            <a:prstGeom prst="rect">
              <a:avLst/>
            </a:prstGeom>
          </p:spPr>
        </p:pic>
      </p:grpSp>
      <p:sp>
        <p:nvSpPr>
          <p:cNvPr id="1203" name="textbox 1203"/>
          <p:cNvSpPr/>
          <p:nvPr>
            <p:custDataLst>
              <p:tags r:id="rId8"/>
            </p:custDataLst>
          </p:nvPr>
        </p:nvSpPr>
        <p:spPr>
          <a:xfrm>
            <a:off x="686001" y="1018641"/>
            <a:ext cx="3914140" cy="50653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格的作用：</a:t>
            </a:r>
            <a:endParaRPr lang="en-US" altLang="en-US" sz="1300" dirty="0"/>
          </a:p>
          <a:p>
            <a:pPr marL="299085" indent="-273685" algn="l" rtl="0" eaLnBrk="0">
              <a:lnSpc>
                <a:spcPct val="128000"/>
              </a:lnSpc>
              <a:spcBef>
                <a:spcPts val="1000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用于展示多条结构类似的数据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，可对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据进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行排序、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筛选、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对比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其他自定义操作；</a:t>
            </a:r>
            <a:endParaRPr lang="en-US" altLang="en-US" sz="1300" dirty="0"/>
          </a:p>
          <a:p>
            <a:pPr marL="297815" indent="-273050" algn="l" rtl="0" eaLnBrk="0">
              <a:lnSpc>
                <a:spcPct val="139000"/>
              </a:lnSpc>
              <a:spcBef>
                <a:spcPts val="1105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结构简单，分隔归纳明确，使信息之间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易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于对比，大大提升了用户对信息的接收效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率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和理解程度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algn="l" rtl="0" eaLnBrk="0">
              <a:lnSpc>
                <a:spcPct val="133000"/>
              </a:lnSpc>
            </a:pPr>
            <a:endParaRPr lang="en-US" altLang="en-US" sz="10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10"/>
              </a:lnSpc>
              <a:spcBef>
                <a:spcPts val="395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使用规则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marL="298450" indent="-273050" algn="l" rtl="0" eaLnBrk="0">
              <a:lnSpc>
                <a:spcPct val="128000"/>
              </a:lnSpc>
              <a:spcBef>
                <a:spcPts val="970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表格中重点字段应尽量保持词语完整不过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例如时间、状态、操作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栏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marL="299085" indent="-273685" algn="l" rtl="0" eaLnBrk="0">
              <a:lnSpc>
                <a:spcPct val="128000"/>
              </a:lnSpc>
              <a:spcBef>
                <a:spcPts val="1115"/>
              </a:spcBef>
            </a:pP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当单元格数据为空时，可使用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-”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来表示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暂无数据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marL="299085" indent="-274320" algn="l" rtl="0" eaLnBrk="0">
              <a:lnSpc>
                <a:spcPct val="132000"/>
              </a:lnSpc>
              <a:spcBef>
                <a:spcPts val="995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表格也可设置左右固定几列，其余列左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滚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动显示。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(如固定操作列，其余列横向滚动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1300" dirty="0"/>
          </a:p>
          <a:p>
            <a:pPr algn="l" rtl="0" eaLnBrk="0">
              <a:lnSpc>
                <a:spcPct val="103000"/>
              </a:lnSpc>
            </a:pPr>
            <a:endParaRPr lang="en-US" altLang="en-US" sz="7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296545" indent="-271780" algn="l" rtl="0" eaLnBrk="0">
              <a:lnSpc>
                <a:spcPct val="132000"/>
              </a:lnSpc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当表格内容有不可编辑单元格时，鼠标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悬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停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应明确告知用户当前单元格不可编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辑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210" name="textbox 1210"/>
          <p:cNvSpPr/>
          <p:nvPr>
            <p:custDataLst>
              <p:tags r:id="rId9"/>
            </p:custDataLst>
          </p:nvPr>
        </p:nvSpPr>
        <p:spPr>
          <a:xfrm>
            <a:off x="7969446" y="5675883"/>
            <a:ext cx="532130" cy="16128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9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表格组</a:t>
            </a:r>
            <a:r>
              <a:rPr sz="9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-表格组件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12" name="picture 12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350797" y="3806842"/>
            <a:ext cx="9306816" cy="1888865"/>
          </a:xfrm>
          <a:prstGeom prst="rect">
            <a:avLst/>
          </a:prstGeom>
        </p:spPr>
      </p:pic>
      <p:sp>
        <p:nvSpPr>
          <p:cNvPr id="1213" name="path"/>
          <p:cNvSpPr/>
          <p:nvPr>
            <p:custDataLst>
              <p:tags r:id="rId5"/>
            </p:custDataLst>
          </p:nvPr>
        </p:nvSpPr>
        <p:spPr>
          <a:xfrm>
            <a:off x="4880677" y="4002710"/>
            <a:ext cx="12701" cy="90000"/>
          </a:xfrm>
          <a:custGeom>
            <a:avLst/>
            <a:gdLst/>
            <a:ahLst/>
            <a:cxnLst/>
            <a:rect l="0" t="0" r="0" b="0"/>
            <a:pathLst>
              <a:path w="20" h="141">
                <a:moveTo>
                  <a:pt x="10" y="0"/>
                </a:moveTo>
                <a:lnTo>
                  <a:pt x="10" y="141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14" name="path"/>
          <p:cNvSpPr/>
          <p:nvPr>
            <p:custDataLst>
              <p:tags r:id="rId6"/>
            </p:custDataLst>
          </p:nvPr>
        </p:nvSpPr>
        <p:spPr>
          <a:xfrm>
            <a:off x="6934830" y="4740259"/>
            <a:ext cx="72000" cy="12700"/>
          </a:xfrm>
          <a:custGeom>
            <a:avLst/>
            <a:gdLst/>
            <a:ahLst/>
            <a:cxnLst/>
            <a:rect l="0" t="0" r="0" b="0"/>
            <a:pathLst>
              <a:path w="113" h="20">
                <a:moveTo>
                  <a:pt x="113" y="10"/>
                </a:moveTo>
                <a:lnTo>
                  <a:pt x="0" y="10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15" name="rect"/>
          <p:cNvSpPr/>
          <p:nvPr>
            <p:custDataLst>
              <p:tags r:id="rId7"/>
            </p:custDataLst>
          </p:nvPr>
        </p:nvSpPr>
        <p:spPr>
          <a:xfrm>
            <a:off x="4880677" y="4254170"/>
            <a:ext cx="12701" cy="900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16" name="path"/>
          <p:cNvSpPr/>
          <p:nvPr>
            <p:custDataLst>
              <p:tags r:id="rId8"/>
            </p:custDataLst>
          </p:nvPr>
        </p:nvSpPr>
        <p:spPr>
          <a:xfrm>
            <a:off x="6963477" y="4753235"/>
            <a:ext cx="12700" cy="90000"/>
          </a:xfrm>
          <a:custGeom>
            <a:avLst/>
            <a:gdLst/>
            <a:ahLst/>
            <a:cxnLst/>
            <a:rect l="0" t="0" r="0" b="0"/>
            <a:pathLst>
              <a:path w="20" h="141">
                <a:moveTo>
                  <a:pt x="10" y="0"/>
                </a:moveTo>
                <a:lnTo>
                  <a:pt x="10" y="141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17" name="path"/>
          <p:cNvSpPr/>
          <p:nvPr>
            <p:custDataLst>
              <p:tags r:id="rId9"/>
            </p:custDataLst>
          </p:nvPr>
        </p:nvSpPr>
        <p:spPr>
          <a:xfrm>
            <a:off x="6936020" y="5111061"/>
            <a:ext cx="72000" cy="12700"/>
          </a:xfrm>
          <a:custGeom>
            <a:avLst/>
            <a:gdLst/>
            <a:ahLst/>
            <a:cxnLst/>
            <a:rect l="0" t="0" r="0" b="0"/>
            <a:pathLst>
              <a:path w="113" h="20">
                <a:moveTo>
                  <a:pt x="113" y="10"/>
                </a:moveTo>
                <a:lnTo>
                  <a:pt x="0" y="10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18" name="path"/>
          <p:cNvSpPr/>
          <p:nvPr>
            <p:custDataLst>
              <p:tags r:id="rId10"/>
            </p:custDataLst>
          </p:nvPr>
        </p:nvSpPr>
        <p:spPr>
          <a:xfrm>
            <a:off x="5545297" y="3774438"/>
            <a:ext cx="364096" cy="322565"/>
          </a:xfrm>
          <a:custGeom>
            <a:avLst/>
            <a:gdLst/>
            <a:ahLst/>
            <a:cxnLst/>
            <a:rect l="0" t="0" r="0" b="0"/>
            <a:pathLst>
              <a:path w="573" h="507">
                <a:moveTo>
                  <a:pt x="153" y="497"/>
                </a:moveTo>
                <a:lnTo>
                  <a:pt x="419" y="9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19" name="rect"/>
          <p:cNvSpPr/>
          <p:nvPr>
            <p:custDataLst>
              <p:tags r:id="rId11"/>
            </p:custDataLst>
          </p:nvPr>
        </p:nvSpPr>
        <p:spPr>
          <a:xfrm>
            <a:off x="6963477" y="5019254"/>
            <a:ext cx="12700" cy="900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20" name="path"/>
          <p:cNvSpPr/>
          <p:nvPr>
            <p:custDataLst>
              <p:tags r:id="rId12"/>
            </p:custDataLst>
          </p:nvPr>
        </p:nvSpPr>
        <p:spPr>
          <a:xfrm>
            <a:off x="4854942" y="3989735"/>
            <a:ext cx="72000" cy="12700"/>
          </a:xfrm>
          <a:custGeom>
            <a:avLst/>
            <a:gdLst/>
            <a:ahLst/>
            <a:cxnLst/>
            <a:rect l="0" t="0" r="0" b="0"/>
            <a:pathLst>
              <a:path w="113" h="20">
                <a:moveTo>
                  <a:pt x="113" y="10"/>
                </a:moveTo>
                <a:lnTo>
                  <a:pt x="0" y="10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22" name="textbox 1222"/>
          <p:cNvSpPr/>
          <p:nvPr>
            <p:custDataLst>
              <p:tags r:id="rId13"/>
            </p:custDataLst>
          </p:nvPr>
        </p:nvSpPr>
        <p:spPr>
          <a:xfrm>
            <a:off x="6266540" y="1294180"/>
            <a:ext cx="5147945" cy="18173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00000"/>
              </a:lnSpc>
            </a:pPr>
            <a:endParaRPr lang="en-US" altLang="en-US" sz="100" dirty="0"/>
          </a:p>
          <a:p>
            <a:pPr marL="287020" indent="-274320" algn="l" rtl="0" eaLnBrk="0">
              <a:lnSpc>
                <a:spcPct val="141000"/>
              </a:lnSpc>
              <a:spcBef>
                <a:spcPts val="0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建议最小列宽不小于行高；行内文字距左右的距离至少保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留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1个单位模度的内边距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(如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：常用模度为4，则表格内文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左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右应至少保留4像素的内边距)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2000"/>
              </a:lnSpc>
            </a:pPr>
            <a:endParaRPr lang="en-US" altLang="en-US" sz="800" dirty="0"/>
          </a:p>
          <a:p>
            <a:pPr marL="284480" indent="-271780" algn="l" rtl="0" eaLnBrk="0">
              <a:lnSpc>
                <a:spcPct val="139000"/>
              </a:lnSpc>
              <a:spcBef>
                <a:spcPts val="0"/>
              </a:spcBef>
            </a:pP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表格建议使用1.5倍行高，长文本应支持换行显示，最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多建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议不超过6行，超出内容部分可用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……”表示，鼠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标悬停时，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应弹出气泡显示全部内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223" name="textbox 1223"/>
          <p:cNvSpPr/>
          <p:nvPr>
            <p:custDataLst>
              <p:tags r:id="rId14"/>
            </p:custDataLst>
          </p:nvPr>
        </p:nvSpPr>
        <p:spPr>
          <a:xfrm>
            <a:off x="648013" y="1295247"/>
            <a:ext cx="4963795" cy="182054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表格组件通常用来展示行列数据，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由表头、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内容组成；</a:t>
            </a:r>
            <a:endParaRPr lang="en-US" altLang="en-US" sz="1300" dirty="0"/>
          </a:p>
          <a:p>
            <a:pPr marL="287020" indent="-274320" algn="l" rtl="0" eaLnBrk="0">
              <a:lnSpc>
                <a:spcPct val="128000"/>
              </a:lnSpc>
              <a:spcBef>
                <a:spcPts val="1000"/>
              </a:spcBef>
            </a:pP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表格组件默认状态下应充满父级容器，应避免出现表格只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占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父级容器一半的情况出现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12700" algn="l" rtl="0" eaLnBrk="0">
              <a:lnSpc>
                <a:spcPct val="96000"/>
              </a:lnSpc>
              <a:spcBef>
                <a:spcPts val="1120"/>
              </a:spcBef>
            </a:pP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建议与搜索、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分页功能组件配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合使用；</a:t>
            </a:r>
            <a:endParaRPr lang="en-US" altLang="en-US" sz="1300" dirty="0"/>
          </a:p>
          <a:p>
            <a:pPr marL="12700" algn="l" rtl="0" eaLnBrk="0">
              <a:lnSpc>
                <a:spcPct val="96000"/>
              </a:lnSpc>
              <a:spcBef>
                <a:spcPts val="1000"/>
              </a:spcBef>
            </a:pP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表格内数据建议使用中性色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灰色系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19000"/>
              </a:lnSpc>
            </a:pPr>
            <a:endParaRPr lang="en-US" altLang="en-US" sz="500" dirty="0"/>
          </a:p>
          <a:p>
            <a:pPr marL="12700" algn="l" rtl="0" eaLnBrk="0">
              <a:lnSpc>
                <a:spcPts val="1810"/>
              </a:lnSpc>
              <a:spcBef>
                <a:spcPts val="5"/>
              </a:spcBef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操作列建议使用标准蓝色突出显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en-US" sz="1300" dirty="0"/>
          </a:p>
        </p:txBody>
      </p:sp>
      <p:sp>
        <p:nvSpPr>
          <p:cNvPr id="1224" name="textbox 1224"/>
          <p:cNvSpPr/>
          <p:nvPr>
            <p:custDataLst>
              <p:tags r:id="rId15"/>
            </p:custDataLst>
          </p:nvPr>
        </p:nvSpPr>
        <p:spPr>
          <a:xfrm>
            <a:off x="4754092" y="3790568"/>
            <a:ext cx="3277870" cy="124713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290"/>
              </a:lnSpc>
            </a:pP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6)</a:t>
            </a:r>
            <a:endParaRPr lang="en-US" altLang="en-US" sz="900" dirty="0"/>
          </a:p>
          <a:p>
            <a:pPr marL="12700" algn="l" rtl="0" eaLnBrk="0">
              <a:lnSpc>
                <a:spcPct val="119000"/>
              </a:lnSpc>
              <a:spcBef>
                <a:spcPts val="1035"/>
              </a:spcBef>
            </a:pPr>
            <a:r>
              <a:rPr sz="900" spc="1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u="sng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200" dirty="0"/>
          </a:p>
          <a:p>
            <a:pPr marL="2086610" algn="l" rtl="0" eaLnBrk="0">
              <a:lnSpc>
                <a:spcPts val="1290"/>
              </a:lnSpc>
            </a:pPr>
            <a:r>
              <a:rPr sz="900" spc="1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10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</p:txBody>
      </p:sp>
      <p:sp>
        <p:nvSpPr>
          <p:cNvPr id="1229" name="textbox 1229"/>
          <p:cNvSpPr/>
          <p:nvPr>
            <p:custDataLst>
              <p:tags r:id="rId16"/>
            </p:custDataLst>
          </p:nvPr>
        </p:nvSpPr>
        <p:spPr>
          <a:xfrm>
            <a:off x="5909434" y="3613784"/>
            <a:ext cx="1581150" cy="3663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3335" algn="l" rtl="0" eaLnBrk="0">
              <a:lnSpc>
                <a:spcPts val="129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900" dirty="0"/>
          </a:p>
          <a:p>
            <a:pPr marL="12700" algn="l" rtl="0" eaLnBrk="0">
              <a:lnSpc>
                <a:spcPts val="1290"/>
              </a:lnSpc>
              <a:spcBef>
                <a:spcPts val="100"/>
              </a:spcBef>
            </a:pP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描边：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</p:txBody>
      </p:sp>
      <p:sp>
        <p:nvSpPr>
          <p:cNvPr id="1230" name="textbox 1230"/>
          <p:cNvSpPr/>
          <p:nvPr>
            <p:custDataLst>
              <p:tags r:id="rId17"/>
            </p:custDataLst>
          </p:nvPr>
        </p:nvSpPr>
        <p:spPr>
          <a:xfrm>
            <a:off x="9886981" y="3674744"/>
            <a:ext cx="1454785" cy="3663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3970" algn="l" rtl="0" eaLnBrk="0">
              <a:lnSpc>
                <a:spcPts val="129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4px</a:t>
            </a:r>
            <a:endParaRPr lang="en-US" altLang="en-US" sz="900" dirty="0"/>
          </a:p>
          <a:p>
            <a:pPr marL="12700" algn="l" rtl="0" eaLnBrk="0">
              <a:lnSpc>
                <a:spcPts val="1290"/>
              </a:lnSpc>
              <a:spcBef>
                <a:spcPts val="100"/>
              </a:spcBef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</a:t>
            </a:r>
            <a:r>
              <a:rPr sz="9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900" dirty="0"/>
          </a:p>
        </p:txBody>
      </p:sp>
      <p:sp>
        <p:nvSpPr>
          <p:cNvPr id="1231" name="textbox 1231"/>
          <p:cNvSpPr/>
          <p:nvPr>
            <p:custDataLst>
              <p:tags r:id="rId18"/>
            </p:custDataLst>
          </p:nvPr>
        </p:nvSpPr>
        <p:spPr>
          <a:xfrm>
            <a:off x="220735" y="4384929"/>
            <a:ext cx="1454785" cy="365125"/>
          </a:xfrm>
          <a:prstGeom prst="rect">
            <a:avLst/>
          </a:prstGeom>
        </p:spPr>
        <p:txBody>
          <a:bodyPr vert="horz" wrap="square" lIns="0" tIns="823" rIns="0" bIns="0"/>
          <a:p>
            <a:pPr marL="12700" indent="715645" algn="l" rtl="0" eaLnBrk="0">
              <a:lnSpc>
                <a:spcPct val="128000"/>
              </a:lnSpc>
              <a:spcBef>
                <a:spcPts val="5"/>
              </a:spcBef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4px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</a:t>
            </a:r>
            <a:r>
              <a:rPr sz="9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900" dirty="0"/>
          </a:p>
        </p:txBody>
      </p:sp>
      <p:sp>
        <p:nvSpPr>
          <p:cNvPr id="1234" name="rect"/>
          <p:cNvSpPr/>
          <p:nvPr>
            <p:custDataLst>
              <p:tags r:id="rId19"/>
            </p:custDataLst>
          </p:nvPr>
        </p:nvSpPr>
        <p:spPr>
          <a:xfrm>
            <a:off x="9254271" y="4135461"/>
            <a:ext cx="54001" cy="540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35" name="path"/>
          <p:cNvSpPr/>
          <p:nvPr>
            <p:custDataLst>
              <p:tags r:id="rId20"/>
            </p:custDataLst>
          </p:nvPr>
        </p:nvSpPr>
        <p:spPr>
          <a:xfrm>
            <a:off x="9190104" y="3835219"/>
            <a:ext cx="364096" cy="322565"/>
          </a:xfrm>
          <a:custGeom>
            <a:avLst/>
            <a:gdLst/>
            <a:ahLst/>
            <a:cxnLst/>
            <a:rect l="0" t="0" r="0" b="0"/>
            <a:pathLst>
              <a:path w="573" h="507">
                <a:moveTo>
                  <a:pt x="153" y="497"/>
                </a:moveTo>
                <a:lnTo>
                  <a:pt x="419" y="9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236" name="picture 123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 rot="21600000">
            <a:off x="1715805" y="4524593"/>
            <a:ext cx="524966" cy="76200"/>
          </a:xfrm>
          <a:prstGeom prst="rect">
            <a:avLst/>
          </a:prstGeom>
        </p:spPr>
      </p:pic>
      <p:sp>
        <p:nvSpPr>
          <p:cNvPr id="1238" name="rect"/>
          <p:cNvSpPr/>
          <p:nvPr>
            <p:custDataLst>
              <p:tags r:id="rId23"/>
            </p:custDataLst>
          </p:nvPr>
        </p:nvSpPr>
        <p:spPr>
          <a:xfrm>
            <a:off x="9456003" y="3837095"/>
            <a:ext cx="367875" cy="127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239" name="picture 123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 rot="21600000">
            <a:off x="5609464" y="4074679"/>
            <a:ext cx="54000" cy="54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67233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-表格组件-常用表格示例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70890" y="880110"/>
            <a:ext cx="10450830" cy="5306695"/>
            <a:chOff x="878" y="1320"/>
            <a:chExt cx="17250" cy="8759"/>
          </a:xfrm>
        </p:grpSpPr>
        <p:pic>
          <p:nvPicPr>
            <p:cNvPr id="1240" name="picture 124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21600000">
              <a:off x="879" y="4483"/>
              <a:ext cx="8180" cy="1880"/>
            </a:xfrm>
            <a:prstGeom prst="rect">
              <a:avLst/>
            </a:prstGeom>
          </p:spPr>
        </p:pic>
        <p:pic>
          <p:nvPicPr>
            <p:cNvPr id="1241" name="picture 12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rot="21600000">
              <a:off x="878" y="7237"/>
              <a:ext cx="8181" cy="2843"/>
            </a:xfrm>
            <a:prstGeom prst="rect">
              <a:avLst/>
            </a:prstGeom>
          </p:spPr>
        </p:pic>
        <p:pic>
          <p:nvPicPr>
            <p:cNvPr id="1242" name="picture 124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21600000">
              <a:off x="9948" y="1989"/>
              <a:ext cx="8181" cy="2020"/>
            </a:xfrm>
            <a:prstGeom prst="rect">
              <a:avLst/>
            </a:prstGeom>
          </p:spPr>
        </p:pic>
        <p:pic>
          <p:nvPicPr>
            <p:cNvPr id="1243" name="picture 124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 rot="21600000">
              <a:off x="9948" y="4976"/>
              <a:ext cx="8181" cy="1519"/>
            </a:xfrm>
            <a:prstGeom prst="rect">
              <a:avLst/>
            </a:prstGeom>
          </p:spPr>
        </p:pic>
        <p:pic>
          <p:nvPicPr>
            <p:cNvPr id="1244" name="picture 124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 rot="21600000">
              <a:off x="878" y="1989"/>
              <a:ext cx="8181" cy="1610"/>
            </a:xfrm>
            <a:prstGeom prst="rect">
              <a:avLst/>
            </a:prstGeom>
          </p:spPr>
        </p:pic>
        <p:pic>
          <p:nvPicPr>
            <p:cNvPr id="1245" name="picture 124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21600000">
              <a:off x="9948" y="7461"/>
              <a:ext cx="8181" cy="1626"/>
            </a:xfrm>
            <a:prstGeom prst="rect">
              <a:avLst/>
            </a:prstGeom>
          </p:spPr>
        </p:pic>
        <p:pic>
          <p:nvPicPr>
            <p:cNvPr id="1246" name="picture 124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 rot="21600000">
              <a:off x="5520" y="1320"/>
              <a:ext cx="8357" cy="8357"/>
            </a:xfrm>
            <a:prstGeom prst="rect">
              <a:avLst/>
            </a:prstGeom>
          </p:spPr>
        </p:pic>
        <p:sp>
          <p:nvSpPr>
            <p:cNvPr id="1253" name="textbox 1253"/>
            <p:cNvSpPr/>
            <p:nvPr>
              <p:custDataLst>
                <p:tags r:id="rId17"/>
              </p:custDataLst>
            </p:nvPr>
          </p:nvSpPr>
          <p:spPr>
            <a:xfrm>
              <a:off x="10092" y="6993"/>
              <a:ext cx="2690" cy="29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0000"/>
                </a:lnSpc>
              </a:pPr>
              <a:r>
                <a:rPr sz="1200" spc="-8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1200" spc="-8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1200" spc="-8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单元格不可编辑的表</a:t>
              </a:r>
              <a:r>
                <a:rPr sz="1200" spc="-3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格</a:t>
              </a:r>
              <a:endParaRPr lang="en-US" altLang="en-US" sz="1200" dirty="0"/>
            </a:p>
          </p:txBody>
        </p:sp>
        <p:sp>
          <p:nvSpPr>
            <p:cNvPr id="1254" name="textbox 1254"/>
            <p:cNvSpPr/>
            <p:nvPr>
              <p:custDataLst>
                <p:tags r:id="rId18"/>
              </p:custDataLst>
            </p:nvPr>
          </p:nvSpPr>
          <p:spPr>
            <a:xfrm>
              <a:off x="1022" y="1501"/>
              <a:ext cx="2210" cy="300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5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0000"/>
                </a:lnSpc>
              </a:pPr>
              <a:r>
                <a:rPr sz="1200" spc="-10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1200" spc="-10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1200" spc="-10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带操作功能的表</a:t>
              </a:r>
              <a:r>
                <a:rPr sz="1200" spc="-1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格</a:t>
              </a:r>
              <a:endParaRPr lang="en-US" altLang="en-US" sz="1200" dirty="0"/>
            </a:p>
          </p:txBody>
        </p:sp>
        <p:sp>
          <p:nvSpPr>
            <p:cNvPr id="1255" name="textbox 1255"/>
            <p:cNvSpPr/>
            <p:nvPr>
              <p:custDataLst>
                <p:tags r:id="rId19"/>
              </p:custDataLst>
            </p:nvPr>
          </p:nvSpPr>
          <p:spPr>
            <a:xfrm>
              <a:off x="1022" y="4003"/>
              <a:ext cx="2210" cy="29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0000"/>
                </a:lnSpc>
              </a:pPr>
              <a:r>
                <a:rPr sz="1200" spc="-10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1200" spc="-10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1200" spc="-10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有二级表头的表</a:t>
              </a:r>
              <a:r>
                <a:rPr sz="1200" spc="-1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格</a:t>
              </a:r>
              <a:endParaRPr lang="en-US" altLang="en-US" sz="1200" dirty="0"/>
            </a:p>
          </p:txBody>
        </p:sp>
        <p:sp>
          <p:nvSpPr>
            <p:cNvPr id="1256" name="textbox 1256"/>
            <p:cNvSpPr/>
            <p:nvPr>
              <p:custDataLst>
                <p:tags r:id="rId20"/>
              </p:custDataLst>
            </p:nvPr>
          </p:nvSpPr>
          <p:spPr>
            <a:xfrm>
              <a:off x="10092" y="4440"/>
              <a:ext cx="1970" cy="29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0000"/>
                </a:lnSpc>
              </a:pPr>
              <a:r>
                <a:rPr sz="1200" spc="-11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1200" spc="-11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1200" spc="-11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有固定列的表</a:t>
              </a:r>
              <a:r>
                <a:rPr sz="1200" spc="-3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格</a:t>
              </a:r>
              <a:endParaRPr lang="en-US" altLang="en-US" sz="1200" dirty="0"/>
            </a:p>
          </p:txBody>
        </p:sp>
        <p:sp>
          <p:nvSpPr>
            <p:cNvPr id="1257" name="textbox 1257"/>
            <p:cNvSpPr/>
            <p:nvPr>
              <p:custDataLst>
                <p:tags r:id="rId21"/>
              </p:custDataLst>
            </p:nvPr>
          </p:nvSpPr>
          <p:spPr>
            <a:xfrm>
              <a:off x="10092" y="1502"/>
              <a:ext cx="1730" cy="29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0000"/>
                </a:lnSpc>
              </a:pPr>
              <a:r>
                <a:rPr sz="1200" spc="-12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1200" spc="-12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1200" spc="-12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带合计的表</a:t>
              </a:r>
              <a:r>
                <a:rPr sz="1200" spc="-7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格</a:t>
              </a:r>
              <a:endParaRPr lang="en-US" altLang="en-US" sz="1200" dirty="0"/>
            </a:p>
          </p:txBody>
        </p:sp>
        <p:sp>
          <p:nvSpPr>
            <p:cNvPr id="1258" name="textbox 1258"/>
            <p:cNvSpPr/>
            <p:nvPr>
              <p:custDataLst>
                <p:tags r:id="rId22"/>
              </p:custDataLst>
            </p:nvPr>
          </p:nvSpPr>
          <p:spPr>
            <a:xfrm>
              <a:off x="1022" y="6772"/>
              <a:ext cx="1250" cy="299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0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ct val="90000"/>
                </a:lnSpc>
              </a:pPr>
              <a:r>
                <a:rPr sz="1200" spc="-16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1200" spc="-16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1200" spc="-16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分级表</a:t>
              </a:r>
              <a:r>
                <a:rPr sz="1200" spc="-11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格</a:t>
              </a:r>
              <a:endParaRPr lang="en-US" altLang="en-US" sz="1200" dirty="0"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-树形组件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60" name="picture 126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4657344" y="1294637"/>
            <a:ext cx="7126223" cy="4657344"/>
          </a:xfrm>
          <a:prstGeom prst="rect">
            <a:avLst/>
          </a:prstGeom>
        </p:spPr>
      </p:pic>
      <p:sp>
        <p:nvSpPr>
          <p:cNvPr id="1262" name="textbox 1262"/>
          <p:cNvSpPr/>
          <p:nvPr>
            <p:custDataLst>
              <p:tags r:id="rId5"/>
            </p:custDataLst>
          </p:nvPr>
        </p:nvSpPr>
        <p:spPr>
          <a:xfrm>
            <a:off x="642195" y="1524151"/>
            <a:ext cx="4002404" cy="40493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树形组件的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用：</a:t>
            </a:r>
            <a:endParaRPr lang="en-US" altLang="en-US" sz="1300" dirty="0"/>
          </a:p>
          <a:p>
            <a:pPr marL="298450" indent="-272415" algn="l" rtl="0" eaLnBrk="0">
              <a:lnSpc>
                <a:spcPct val="145000"/>
              </a:lnSpc>
              <a:spcBef>
                <a:spcPts val="995"/>
              </a:spcBef>
            </a:pP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通过逐级大纲的形式来展现信息的层级关系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高效且具有极佳的视觉可视性，使得整体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息框架一目了然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299085" indent="-272415" algn="l" rtl="0" eaLnBrk="0">
              <a:lnSpc>
                <a:spcPct val="139000"/>
              </a:lnSpc>
              <a:spcBef>
                <a:spcPts val="815"/>
              </a:spcBef>
            </a:pP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用户可同时浏览与处理多个树状层级的内容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1300" spc="1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适用于任何需要通过层级组织的信息场景</a:t>
            </a:r>
            <a:r>
              <a:rPr sz="1300" spc="1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如文件夹、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组织架构、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-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分类、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国家地区等等。</a:t>
            </a:r>
            <a:endParaRPr lang="en-US" altLang="en-US" sz="1300" dirty="0"/>
          </a:p>
          <a:p>
            <a:pPr algn="l" rtl="0" eaLnBrk="0">
              <a:lnSpc>
                <a:spcPct val="122000"/>
              </a:lnSpc>
            </a:pPr>
            <a:endParaRPr lang="en-US" altLang="en-US" sz="1000" dirty="0"/>
          </a:p>
          <a:p>
            <a:pPr algn="l" rtl="0" eaLnBrk="0">
              <a:lnSpc>
                <a:spcPct val="123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10"/>
              </a:lnSpc>
              <a:spcBef>
                <a:spcPts val="395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树形组件的注意事项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marL="26035" algn="l" rtl="0" eaLnBrk="0">
              <a:lnSpc>
                <a:spcPct val="88000"/>
              </a:lnSpc>
              <a:spcBef>
                <a:spcPts val="960"/>
              </a:spcBef>
            </a:pP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树形组件通常配合表格组件一起使用，组</a:t>
            </a:r>
            <a:r>
              <a:rPr sz="1300" spc="1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合</a:t>
            </a:r>
            <a:endParaRPr lang="en-US" altLang="en-US" sz="1300" dirty="0"/>
          </a:p>
          <a:p>
            <a:pPr marL="297815" indent="1905" algn="l" rtl="0" eaLnBrk="0">
              <a:lnSpc>
                <a:spcPct val="162000"/>
              </a:lnSpc>
              <a:spcBef>
                <a:spcPts val="35"/>
              </a:spcBef>
            </a:pPr>
            <a:r>
              <a:rPr sz="1300" spc="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使用时应支持弹性布局，树形组件与表格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件之间应支持横向拖拽，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以免注意造成显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不全的现象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270" name="textbox 1270"/>
          <p:cNvSpPr/>
          <p:nvPr>
            <p:custDataLst>
              <p:tags r:id="rId6"/>
            </p:custDataLst>
          </p:nvPr>
        </p:nvSpPr>
        <p:spPr>
          <a:xfrm>
            <a:off x="7992858" y="5926454"/>
            <a:ext cx="79629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Tree</a:t>
            </a:r>
            <a:r>
              <a:rPr sz="900" spc="1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树形组</a:t>
            </a:r>
            <a:r>
              <a:rPr sz="900" spc="1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件</a:t>
            </a:r>
            <a:endParaRPr lang="en-US" altLang="en-US" sz="9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-树形组件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72" name="picture 127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813839" y="2757669"/>
            <a:ext cx="8433344" cy="2470243"/>
          </a:xfrm>
          <a:prstGeom prst="rect">
            <a:avLst/>
          </a:prstGeom>
        </p:spPr>
      </p:pic>
      <p:pic>
        <p:nvPicPr>
          <p:cNvPr id="1273" name="picture 127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5212831" y="4508192"/>
            <a:ext cx="213070" cy="481011"/>
          </a:xfrm>
          <a:prstGeom prst="rect">
            <a:avLst/>
          </a:prstGeom>
        </p:spPr>
      </p:pic>
      <p:sp>
        <p:nvSpPr>
          <p:cNvPr id="1274" name="path"/>
          <p:cNvSpPr/>
          <p:nvPr>
            <p:custDataLst>
              <p:tags r:id="rId7"/>
            </p:custDataLst>
          </p:nvPr>
        </p:nvSpPr>
        <p:spPr>
          <a:xfrm>
            <a:off x="5081001" y="3511388"/>
            <a:ext cx="110529" cy="72756"/>
          </a:xfrm>
          <a:custGeom>
            <a:avLst/>
            <a:gdLst/>
            <a:ahLst/>
            <a:cxnLst/>
            <a:rect l="0" t="0" r="0" b="0"/>
            <a:pathLst>
              <a:path w="174" h="114">
                <a:moveTo>
                  <a:pt x="10" y="0"/>
                </a:moveTo>
                <a:lnTo>
                  <a:pt x="10" y="113"/>
                </a:lnTo>
                <a:moveTo>
                  <a:pt x="164" y="1"/>
                </a:moveTo>
                <a:lnTo>
                  <a:pt x="164" y="114"/>
                </a:lnTo>
                <a:moveTo>
                  <a:pt x="10" y="50"/>
                </a:moveTo>
                <a:lnTo>
                  <a:pt x="151" y="51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80" name="textbox 1280"/>
          <p:cNvSpPr/>
          <p:nvPr>
            <p:custDataLst>
              <p:tags r:id="rId8"/>
            </p:custDataLst>
          </p:nvPr>
        </p:nvSpPr>
        <p:spPr>
          <a:xfrm>
            <a:off x="744521" y="1083081"/>
            <a:ext cx="2971800" cy="25527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默认、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选中、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sz="1300" spc="-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鼠标悬停三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种状态；</a:t>
            </a:r>
            <a:endParaRPr lang="en-US" altLang="en-US" sz="1300" dirty="0"/>
          </a:p>
        </p:txBody>
      </p:sp>
      <p:sp>
        <p:nvSpPr>
          <p:cNvPr id="1282" name="textbox 1282"/>
          <p:cNvSpPr/>
          <p:nvPr>
            <p:custDataLst>
              <p:tags r:id="rId9"/>
            </p:custDataLst>
          </p:nvPr>
        </p:nvSpPr>
        <p:spPr>
          <a:xfrm>
            <a:off x="500386" y="3089528"/>
            <a:ext cx="1454785" cy="3683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indent="737870" algn="l" rtl="0" eaLnBrk="0">
              <a:lnSpc>
                <a:spcPct val="12500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字号：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4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4px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颜色：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</a:t>
            </a:r>
            <a:r>
              <a:rPr sz="900" spc="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900" dirty="0"/>
          </a:p>
        </p:txBody>
      </p:sp>
      <p:sp>
        <p:nvSpPr>
          <p:cNvPr id="1284" name="textbox 1284"/>
          <p:cNvSpPr/>
          <p:nvPr>
            <p:custDataLst>
              <p:tags r:id="rId10"/>
            </p:custDataLst>
          </p:nvPr>
        </p:nvSpPr>
        <p:spPr>
          <a:xfrm>
            <a:off x="10029355" y="3988689"/>
            <a:ext cx="1804035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129,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204,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</a:t>
            </a:r>
            <a:r>
              <a:rPr sz="9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900" dirty="0"/>
          </a:p>
        </p:txBody>
      </p:sp>
      <p:sp>
        <p:nvSpPr>
          <p:cNvPr id="1285" name="textbox 1285"/>
          <p:cNvSpPr/>
          <p:nvPr>
            <p:custDataLst>
              <p:tags r:id="rId11"/>
            </p:custDataLst>
          </p:nvPr>
        </p:nvSpPr>
        <p:spPr>
          <a:xfrm>
            <a:off x="5507309" y="4893944"/>
            <a:ext cx="1804035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背景色：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162,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255,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5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</a:t>
            </a:r>
            <a:r>
              <a:rPr sz="900" spc="2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en-US" altLang="en-US" sz="900" dirty="0"/>
          </a:p>
        </p:txBody>
      </p:sp>
      <p:sp>
        <p:nvSpPr>
          <p:cNvPr id="1286" name="path"/>
          <p:cNvSpPr/>
          <p:nvPr>
            <p:custDataLst>
              <p:tags r:id="rId12"/>
            </p:custDataLst>
          </p:nvPr>
        </p:nvSpPr>
        <p:spPr>
          <a:xfrm>
            <a:off x="2145927" y="3789831"/>
            <a:ext cx="120699" cy="120699"/>
          </a:xfrm>
          <a:custGeom>
            <a:avLst/>
            <a:gdLst/>
            <a:ahLst/>
            <a:cxnLst/>
            <a:rect l="0" t="0" r="0" b="0"/>
            <a:pathLst>
              <a:path w="190" h="190">
                <a:moveTo>
                  <a:pt x="10" y="10"/>
                </a:moveTo>
                <a:lnTo>
                  <a:pt x="180" y="10"/>
                </a:lnTo>
                <a:lnTo>
                  <a:pt x="180" y="180"/>
                </a:lnTo>
                <a:lnTo>
                  <a:pt x="10" y="180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87" name="rect"/>
          <p:cNvSpPr/>
          <p:nvPr>
            <p:custDataLst>
              <p:tags r:id="rId13"/>
            </p:custDataLst>
          </p:nvPr>
        </p:nvSpPr>
        <p:spPr>
          <a:xfrm>
            <a:off x="2183654" y="3892812"/>
            <a:ext cx="54000" cy="540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88" name="path"/>
          <p:cNvSpPr/>
          <p:nvPr>
            <p:custDataLst>
              <p:tags r:id="rId14"/>
            </p:custDataLst>
          </p:nvPr>
        </p:nvSpPr>
        <p:spPr>
          <a:xfrm>
            <a:off x="1939242" y="3922797"/>
            <a:ext cx="364096" cy="322565"/>
          </a:xfrm>
          <a:custGeom>
            <a:avLst/>
            <a:gdLst/>
            <a:ahLst/>
            <a:cxnLst/>
            <a:rect l="0" t="0" r="0" b="0"/>
            <a:pathLst>
              <a:path w="573" h="507">
                <a:moveTo>
                  <a:pt x="153" y="497"/>
                </a:moveTo>
                <a:lnTo>
                  <a:pt x="419" y="9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89" name="path"/>
          <p:cNvSpPr/>
          <p:nvPr>
            <p:custDataLst>
              <p:tags r:id="rId15"/>
            </p:custDataLst>
          </p:nvPr>
        </p:nvSpPr>
        <p:spPr>
          <a:xfrm>
            <a:off x="9572652" y="4056253"/>
            <a:ext cx="364096" cy="322565"/>
          </a:xfrm>
          <a:custGeom>
            <a:avLst/>
            <a:gdLst/>
            <a:ahLst/>
            <a:cxnLst/>
            <a:rect l="0" t="0" r="0" b="0"/>
            <a:pathLst>
              <a:path w="573" h="507">
                <a:moveTo>
                  <a:pt x="153" y="497"/>
                </a:moveTo>
                <a:lnTo>
                  <a:pt x="419" y="9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90" name="textbox 1290"/>
          <p:cNvSpPr/>
          <p:nvPr>
            <p:custDataLst>
              <p:tags r:id="rId16"/>
            </p:custDataLst>
          </p:nvPr>
        </p:nvSpPr>
        <p:spPr>
          <a:xfrm>
            <a:off x="5069941" y="2462427"/>
            <a:ext cx="79375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悬停状</a:t>
            </a:r>
            <a:r>
              <a:rPr sz="1200" spc="-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endParaRPr lang="en-US" altLang="en-US" sz="1200" dirty="0"/>
          </a:p>
        </p:txBody>
      </p:sp>
      <p:sp>
        <p:nvSpPr>
          <p:cNvPr id="1291" name="textbox 1291"/>
          <p:cNvSpPr/>
          <p:nvPr>
            <p:custDataLst>
              <p:tags r:id="rId17"/>
            </p:custDataLst>
          </p:nvPr>
        </p:nvSpPr>
        <p:spPr>
          <a:xfrm>
            <a:off x="8312428" y="2463342"/>
            <a:ext cx="793750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选中状</a:t>
            </a:r>
            <a:r>
              <a:rPr sz="1200" spc="-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endParaRPr lang="en-US" altLang="en-US" sz="1200" dirty="0"/>
          </a:p>
        </p:txBody>
      </p:sp>
      <p:sp>
        <p:nvSpPr>
          <p:cNvPr id="1292" name="textbox 1292"/>
          <p:cNvSpPr/>
          <p:nvPr>
            <p:custDataLst>
              <p:tags r:id="rId18"/>
            </p:custDataLst>
          </p:nvPr>
        </p:nvSpPr>
        <p:spPr>
          <a:xfrm>
            <a:off x="2228073" y="2463342"/>
            <a:ext cx="793750" cy="18922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200" spc="-1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默认状</a:t>
            </a:r>
            <a:r>
              <a:rPr sz="1200" spc="-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态</a:t>
            </a:r>
            <a:endParaRPr lang="en-US" altLang="en-US" sz="1200" dirty="0"/>
          </a:p>
        </p:txBody>
      </p:sp>
      <p:sp>
        <p:nvSpPr>
          <p:cNvPr id="1293" name="textbox 1293"/>
          <p:cNvSpPr/>
          <p:nvPr>
            <p:custDataLst>
              <p:tags r:id="rId19"/>
            </p:custDataLst>
          </p:nvPr>
        </p:nvSpPr>
        <p:spPr>
          <a:xfrm>
            <a:off x="851001" y="4195064"/>
            <a:ext cx="753744" cy="16002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图标：</a:t>
            </a: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900" spc="3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10*1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en-US" sz="900" dirty="0"/>
          </a:p>
        </p:txBody>
      </p:sp>
      <p:sp>
        <p:nvSpPr>
          <p:cNvPr id="1294" name="rect"/>
          <p:cNvSpPr/>
          <p:nvPr>
            <p:custDataLst>
              <p:tags r:id="rId20"/>
            </p:custDataLst>
          </p:nvPr>
        </p:nvSpPr>
        <p:spPr>
          <a:xfrm>
            <a:off x="2482598" y="3487005"/>
            <a:ext cx="53999" cy="540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95" name="path"/>
          <p:cNvSpPr/>
          <p:nvPr>
            <p:custDataLst>
              <p:tags r:id="rId21"/>
            </p:custDataLst>
          </p:nvPr>
        </p:nvSpPr>
        <p:spPr>
          <a:xfrm>
            <a:off x="2321184" y="3216169"/>
            <a:ext cx="194603" cy="308068"/>
          </a:xfrm>
          <a:custGeom>
            <a:avLst/>
            <a:gdLst/>
            <a:ahLst/>
            <a:cxnLst/>
            <a:rect l="0" t="0" r="0" b="0"/>
            <a:pathLst>
              <a:path w="306" h="485">
                <a:moveTo>
                  <a:pt x="297" y="479"/>
                </a:moveTo>
                <a:lnTo>
                  <a:pt x="8" y="5"/>
                </a:lnTo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296" name="textbox 1296"/>
          <p:cNvSpPr/>
          <p:nvPr>
            <p:custDataLst>
              <p:tags r:id="rId22"/>
            </p:custDataLst>
          </p:nvPr>
        </p:nvSpPr>
        <p:spPr>
          <a:xfrm>
            <a:off x="4596653" y="4375784"/>
            <a:ext cx="311150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9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900" spc="7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</p:txBody>
      </p:sp>
      <p:sp>
        <p:nvSpPr>
          <p:cNvPr id="1297" name="textbox 1297"/>
          <p:cNvSpPr/>
          <p:nvPr>
            <p:custDataLst>
              <p:tags r:id="rId23"/>
            </p:custDataLst>
          </p:nvPr>
        </p:nvSpPr>
        <p:spPr>
          <a:xfrm>
            <a:off x="5034512" y="3580256"/>
            <a:ext cx="309245" cy="18986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290"/>
              </a:lnSpc>
            </a:pPr>
            <a:r>
              <a:rPr sz="900" spc="8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900" spc="6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9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endParaRPr lang="en-US" altLang="en-US" sz="900" dirty="0"/>
          </a:p>
        </p:txBody>
      </p:sp>
      <p:sp>
        <p:nvSpPr>
          <p:cNvPr id="1299" name="rect"/>
          <p:cNvSpPr/>
          <p:nvPr>
            <p:custDataLst>
              <p:tags r:id="rId24"/>
            </p:custDataLst>
          </p:nvPr>
        </p:nvSpPr>
        <p:spPr>
          <a:xfrm>
            <a:off x="1964132" y="3217040"/>
            <a:ext cx="367875" cy="12701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300" name="rect"/>
          <p:cNvSpPr/>
          <p:nvPr>
            <p:custDataLst>
              <p:tags r:id="rId25"/>
            </p:custDataLst>
          </p:nvPr>
        </p:nvSpPr>
        <p:spPr>
          <a:xfrm>
            <a:off x="1677883" y="4226279"/>
            <a:ext cx="367875" cy="12700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sp>
        <p:nvSpPr>
          <p:cNvPr id="1301" name="rect"/>
          <p:cNvSpPr/>
          <p:nvPr>
            <p:custDataLst>
              <p:tags r:id="rId26"/>
            </p:custDataLst>
          </p:nvPr>
        </p:nvSpPr>
        <p:spPr>
          <a:xfrm>
            <a:off x="9838504" y="4056250"/>
            <a:ext cx="262372" cy="14577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1302" name="picture 1302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 rot="21600000">
            <a:off x="9636819" y="4356495"/>
            <a:ext cx="53999" cy="54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55040" y="876300"/>
            <a:ext cx="8587740" cy="5515610"/>
            <a:chOff x="314" y="1320"/>
            <a:chExt cx="14623" cy="9392"/>
          </a:xfrm>
        </p:grpSpPr>
        <p:pic>
          <p:nvPicPr>
            <p:cNvPr id="1303" name="picture 130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21600000">
              <a:off x="4149" y="1320"/>
              <a:ext cx="10789" cy="9065"/>
            </a:xfrm>
            <a:prstGeom prst="rect">
              <a:avLst/>
            </a:prstGeom>
          </p:spPr>
        </p:pic>
        <p:sp>
          <p:nvSpPr>
            <p:cNvPr id="1304" name="textbox 1304"/>
            <p:cNvSpPr/>
            <p:nvPr>
              <p:custDataLst>
                <p:tags r:id="rId5"/>
              </p:custDataLst>
            </p:nvPr>
          </p:nvSpPr>
          <p:spPr>
            <a:xfrm>
              <a:off x="314" y="1430"/>
              <a:ext cx="5675" cy="9283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algn="r" rtl="0" eaLnBrk="0">
                <a:lnSpc>
                  <a:spcPts val="1550"/>
                </a:lnSpc>
              </a:pPr>
              <a:r>
                <a:rPr sz="1200" spc="-2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1200" spc="-2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1200" spc="-2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基础Tre</a:t>
              </a:r>
              <a:r>
                <a:rPr sz="1200" spc="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e</a:t>
              </a:r>
              <a:endParaRPr lang="en-US" altLang="en-US" sz="12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7000"/>
                </a:lnSpc>
              </a:pPr>
              <a:endParaRPr lang="en-US" altLang="en-US" sz="1000" dirty="0"/>
            </a:p>
            <a:p>
              <a:pPr marL="1563370" algn="l" rtl="0" eaLnBrk="0">
                <a:lnSpc>
                  <a:spcPct val="89000"/>
                </a:lnSpc>
                <a:spcBef>
                  <a:spcPts val="365"/>
                </a:spcBef>
              </a:pPr>
              <a:r>
                <a:rPr sz="1200" spc="-1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默认</a:t>
              </a:r>
              <a:r>
                <a:rPr sz="1200" spc="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状态</a:t>
              </a:r>
              <a:endParaRPr lang="en-US" altLang="en-US" sz="12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marL="1563370" algn="l" rtl="0" eaLnBrk="0">
                <a:lnSpc>
                  <a:spcPct val="90000"/>
                </a:lnSpc>
                <a:spcBef>
                  <a:spcPts val="360"/>
                </a:spcBef>
              </a:pPr>
              <a:r>
                <a:rPr sz="1200" spc="-1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悬停</a:t>
              </a:r>
              <a:r>
                <a:rPr sz="1200" spc="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状态</a:t>
              </a:r>
              <a:endParaRPr lang="en-US" altLang="en-US" sz="12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marL="1563370" algn="l" rtl="0" eaLnBrk="0">
                <a:lnSpc>
                  <a:spcPct val="89000"/>
                </a:lnSpc>
                <a:spcBef>
                  <a:spcPts val="365"/>
                </a:spcBef>
              </a:pPr>
              <a:r>
                <a:rPr sz="1200" spc="-1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选中</a:t>
              </a:r>
              <a:r>
                <a:rPr sz="1200" spc="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状态</a:t>
              </a:r>
              <a:endParaRPr lang="en-US" altLang="en-US" sz="1200" dirty="0"/>
            </a:p>
            <a:p>
              <a:pPr algn="l" rtl="0" eaLnBrk="0">
                <a:lnSpc>
                  <a:spcPct val="11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300" dirty="0"/>
            </a:p>
            <a:p>
              <a:pPr marL="12700" algn="l" rtl="0" eaLnBrk="0">
                <a:lnSpc>
                  <a:spcPts val="1690"/>
                </a:lnSpc>
                <a:spcBef>
                  <a:spcPts val="0"/>
                </a:spcBef>
              </a:pPr>
              <a:endParaRPr lang="en-US" altLang="en-US" sz="1300" dirty="0"/>
            </a:p>
          </p:txBody>
        </p:sp>
        <p:sp>
          <p:nvSpPr>
            <p:cNvPr id="1310" name="textbox 1310"/>
            <p:cNvSpPr/>
            <p:nvPr>
              <p:custDataLst>
                <p:tags r:id="rId6"/>
              </p:custDataLst>
            </p:nvPr>
          </p:nvSpPr>
          <p:spPr>
            <a:xfrm>
              <a:off x="11456" y="1435"/>
              <a:ext cx="1905" cy="351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ts val="1550"/>
                </a:lnSpc>
              </a:pPr>
              <a:r>
                <a:rPr sz="1200" spc="-2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1200" spc="-2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1200" spc="-2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带选择的T</a:t>
              </a:r>
              <a:r>
                <a:rPr sz="1200" spc="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ree</a:t>
              </a:r>
              <a:endParaRPr lang="en-US" altLang="en-US" sz="1200" dirty="0"/>
            </a:p>
          </p:txBody>
        </p:sp>
        <p:sp>
          <p:nvSpPr>
            <p:cNvPr id="1311" name="textbox 1311"/>
            <p:cNvSpPr/>
            <p:nvPr>
              <p:custDataLst>
                <p:tags r:id="rId7"/>
              </p:custDataLst>
            </p:nvPr>
          </p:nvSpPr>
          <p:spPr>
            <a:xfrm>
              <a:off x="8010" y="1430"/>
              <a:ext cx="1905" cy="351"/>
            </a:xfrm>
            <a:prstGeom prst="rect">
              <a:avLst/>
            </a:prstGeom>
          </p:spPr>
          <p:txBody>
            <a:bodyPr vert="horz" wrap="square" lIns="0" tIns="0" rIns="0" bIns="0"/>
            <a:p>
              <a:pPr algn="l" rtl="0" eaLnBrk="0">
                <a:lnSpc>
                  <a:spcPct val="83000"/>
                </a:lnSpc>
              </a:pPr>
              <a:endParaRPr lang="en-US" altLang="en-US" sz="100" dirty="0"/>
            </a:p>
            <a:p>
              <a:pPr marL="12700" algn="l" rtl="0" eaLnBrk="0">
                <a:lnSpc>
                  <a:spcPts val="1550"/>
                </a:lnSpc>
              </a:pPr>
              <a:r>
                <a:rPr sz="1200" spc="-2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Ø</a:t>
              </a:r>
              <a:r>
                <a:rPr sz="1200" spc="-20" dirty="0">
                  <a:solidFill>
                    <a:srgbClr val="203864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1200" spc="-2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带图标的T</a:t>
              </a:r>
              <a:r>
                <a:rPr sz="1200" spc="0" dirty="0">
                  <a:solidFill>
                    <a:srgbClr val="203864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ree</a:t>
              </a:r>
              <a:endParaRPr lang="en-US" altLang="en-US" sz="1200" dirty="0"/>
            </a:p>
          </p:txBody>
        </p:sp>
        <p:sp>
          <p:nvSpPr>
            <p:cNvPr id="1312" name="rect"/>
            <p:cNvSpPr/>
            <p:nvPr>
              <p:custDataLst>
                <p:tags r:id="rId8"/>
              </p:custDataLst>
            </p:nvPr>
          </p:nvSpPr>
          <p:spPr>
            <a:xfrm>
              <a:off x="7673" y="1492"/>
              <a:ext cx="20" cy="8787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  <p:sp>
          <p:nvSpPr>
            <p:cNvPr id="1313" name="rect"/>
            <p:cNvSpPr/>
            <p:nvPr>
              <p:custDataLst>
                <p:tags r:id="rId9"/>
              </p:custDataLst>
            </p:nvPr>
          </p:nvSpPr>
          <p:spPr>
            <a:xfrm>
              <a:off x="11237" y="1492"/>
              <a:ext cx="20" cy="8787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-抽屉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15" name="picture 13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4693920" y="1688591"/>
            <a:ext cx="7135367" cy="4148328"/>
          </a:xfrm>
          <a:prstGeom prst="rect">
            <a:avLst/>
          </a:prstGeom>
        </p:spPr>
      </p:pic>
      <p:sp>
        <p:nvSpPr>
          <p:cNvPr id="1317" name="textbox 1317"/>
          <p:cNvSpPr/>
          <p:nvPr>
            <p:custDataLst>
              <p:tags r:id="rId5"/>
            </p:custDataLst>
          </p:nvPr>
        </p:nvSpPr>
        <p:spPr>
          <a:xfrm>
            <a:off x="643084" y="1649881"/>
            <a:ext cx="3752850" cy="40493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抽屉组件的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用：</a:t>
            </a:r>
            <a:endParaRPr lang="en-US" altLang="en-US" sz="1300" dirty="0"/>
          </a:p>
          <a:p>
            <a:pPr marL="297815" indent="-273050" algn="l" rtl="0" eaLnBrk="0">
              <a:lnSpc>
                <a:spcPct val="133000"/>
              </a:lnSpc>
              <a:spcBef>
                <a:spcPts val="1015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抽屉通常用来显示较多内容的浮层面板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般在屏幕边缘显示</a:t>
            </a:r>
            <a:r>
              <a:rPr sz="1300" spc="4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297815" indent="-273050" algn="l" rtl="0" eaLnBrk="0">
              <a:lnSpc>
                <a:spcPct val="128000"/>
              </a:lnSpc>
              <a:spcBef>
                <a:spcPts val="955"/>
              </a:spcBef>
            </a:pP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用户在抽屉内操作时不必离开当前任务；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0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作完成后，可以平滑地回到原任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务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1000" dirty="0"/>
          </a:p>
          <a:p>
            <a:pPr marL="12700" algn="l" rtl="0" eaLnBrk="0">
              <a:lnSpc>
                <a:spcPts val="1810"/>
              </a:lnSpc>
              <a:spcBef>
                <a:spcPts val="400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抽屉组件的注意事项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en-US" altLang="en-US" sz="1300" dirty="0"/>
          </a:p>
          <a:p>
            <a:pPr marL="298450" indent="-273050" algn="l" rtl="0" eaLnBrk="0">
              <a:lnSpc>
                <a:spcPct val="137000"/>
              </a:lnSpc>
              <a:spcBef>
                <a:spcPts val="975"/>
              </a:spcBef>
            </a:pP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点击触发按钮抽屉从边缘滑入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9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，点击关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闭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钮或者遮罩区域收起抽屉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marL="25400" algn="l" rtl="0" eaLnBrk="0">
              <a:lnSpc>
                <a:spcPct val="96000"/>
              </a:lnSpc>
              <a:spcBef>
                <a:spcPts val="825"/>
              </a:spcBef>
            </a:pP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7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抽屉应支持多级滑入，但不建议层级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太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多；</a:t>
            </a:r>
            <a:endParaRPr lang="en-US" altLang="en-US" sz="1300" dirty="0"/>
          </a:p>
          <a:p>
            <a:pPr marL="297815" indent="-273050" algn="l" rtl="0" eaLnBrk="0">
              <a:lnSpc>
                <a:spcPct val="128000"/>
              </a:lnSpc>
              <a:spcBef>
                <a:spcPts val="1010"/>
              </a:spcBef>
            </a:pP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滑入时父级抽屉在子级下层同向滑动一定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1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域，子级抽屉收起时父级抽屉回到原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en-US" altLang="en-US" sz="1300" dirty="0"/>
          </a:p>
          <a:p>
            <a:pPr algn="l" rtl="0" eaLnBrk="0">
              <a:lnSpc>
                <a:spcPct val="102000"/>
              </a:lnSpc>
            </a:pPr>
            <a:endParaRPr lang="en-US" altLang="en-US" sz="800" dirty="0"/>
          </a:p>
          <a:p>
            <a:pPr algn="l" rtl="0" eaLnBrk="0">
              <a:lnSpc>
                <a:spcPct val="7000"/>
              </a:lnSpc>
            </a:pPr>
            <a:endParaRPr lang="en-US" altLang="en-US" sz="100" dirty="0"/>
          </a:p>
          <a:p>
            <a:pPr marL="25400" algn="l" rtl="0" eaLnBrk="0">
              <a:lnSpc>
                <a:spcPct val="96000"/>
              </a:lnSpc>
            </a:pP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8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抽屉的操作按钮建议在右下角显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示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318" name="path"/>
          <p:cNvSpPr/>
          <p:nvPr>
            <p:custDataLst>
              <p:tags r:id="rId6"/>
            </p:custDataLst>
          </p:nvPr>
        </p:nvSpPr>
        <p:spPr>
          <a:xfrm>
            <a:off x="9984329" y="1833675"/>
            <a:ext cx="1701916" cy="3859529"/>
          </a:xfrm>
          <a:custGeom>
            <a:avLst/>
            <a:gdLst/>
            <a:ahLst/>
            <a:cxnLst/>
            <a:rect l="0" t="0" r="0" b="0"/>
            <a:pathLst>
              <a:path w="2680" h="6077">
                <a:moveTo>
                  <a:pt x="15" y="15"/>
                </a:moveTo>
                <a:lnTo>
                  <a:pt x="2665" y="15"/>
                </a:lnTo>
                <a:lnTo>
                  <a:pt x="2665" y="6062"/>
                </a:lnTo>
                <a:lnTo>
                  <a:pt x="15" y="6062"/>
                </a:lnTo>
                <a:lnTo>
                  <a:pt x="15" y="15"/>
                </a:lnTo>
                <a:close/>
              </a:path>
            </a:pathLst>
          </a:custGeom>
          <a:noFill/>
          <a:ln w="1905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68503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-抽屉</a:t>
            </a:r>
            <a:endParaRPr lang="en-US" altLang="zh-CN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26" name="picture 13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676400" y="1182115"/>
            <a:ext cx="8839200" cy="5108448"/>
          </a:xfrm>
          <a:prstGeom prst="rect">
            <a:avLst/>
          </a:prstGeom>
        </p:spPr>
      </p:pic>
      <p:pic>
        <p:nvPicPr>
          <p:cNvPr id="1327" name="picture 13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1600000">
            <a:off x="8276163" y="1572051"/>
            <a:ext cx="2087036" cy="1983673"/>
          </a:xfrm>
          <a:prstGeom prst="rect">
            <a:avLst/>
          </a:prstGeom>
        </p:spPr>
      </p:pic>
      <p:sp>
        <p:nvSpPr>
          <p:cNvPr id="1333" name="textbox 1333"/>
          <p:cNvSpPr/>
          <p:nvPr>
            <p:custDataLst>
              <p:tags r:id="rId7"/>
            </p:custDataLst>
          </p:nvPr>
        </p:nvSpPr>
        <p:spPr>
          <a:xfrm>
            <a:off x="7485140" y="1678635"/>
            <a:ext cx="307784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标题栏底边框：1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solid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0.06)</a:t>
            </a:r>
            <a:endParaRPr lang="en-US" altLang="en-US" sz="1200" dirty="0"/>
          </a:p>
        </p:txBody>
      </p:sp>
      <p:sp>
        <p:nvSpPr>
          <p:cNvPr id="1334" name="textbox 1334"/>
          <p:cNvSpPr/>
          <p:nvPr>
            <p:custDataLst>
              <p:tags r:id="rId8"/>
            </p:custDataLst>
          </p:nvPr>
        </p:nvSpPr>
        <p:spPr>
          <a:xfrm>
            <a:off x="7068757" y="974546"/>
            <a:ext cx="2847975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标题文字：16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px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bold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rgba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(0,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0,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0.85)</a:t>
            </a:r>
            <a:endParaRPr lang="en-US" altLang="en-US" sz="1200" dirty="0"/>
          </a:p>
        </p:txBody>
      </p:sp>
      <p:sp>
        <p:nvSpPr>
          <p:cNvPr id="1335" name="textbox 1335"/>
          <p:cNvSpPr/>
          <p:nvPr>
            <p:custDataLst>
              <p:tags r:id="rId9"/>
            </p:custDataLst>
          </p:nvPr>
        </p:nvSpPr>
        <p:spPr>
          <a:xfrm>
            <a:off x="8639399" y="3376370"/>
            <a:ext cx="1358900" cy="40005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19000"/>
              </a:lnSpc>
            </a:pPr>
            <a:endParaRPr lang="en-US" altLang="en-US" sz="100" dirty="0"/>
          </a:p>
          <a:p>
            <a:pPr marL="12700" indent="2540" algn="l" rtl="0" eaLnBrk="0">
              <a:lnSpc>
                <a:spcPct val="10500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弹窗最小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宽度：200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设最大宽度</a:t>
            </a:r>
            <a:endParaRPr lang="en-US" altLang="en-US" sz="1200" dirty="0"/>
          </a:p>
        </p:txBody>
      </p:sp>
      <p:sp>
        <p:nvSpPr>
          <p:cNvPr id="1337" name="textbox 1337"/>
          <p:cNvSpPr/>
          <p:nvPr>
            <p:custDataLst>
              <p:tags r:id="rId10"/>
            </p:custDataLst>
          </p:nvPr>
        </p:nvSpPr>
        <p:spPr>
          <a:xfrm>
            <a:off x="9314348" y="1294586"/>
            <a:ext cx="829944" cy="22288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550"/>
              </a:lnSpc>
            </a:pPr>
            <a:r>
              <a:rPr sz="1200" spc="-1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高度：4</a:t>
            </a:r>
            <a:r>
              <a:rPr sz="1200" spc="0" dirty="0">
                <a:solidFill>
                  <a:srgbClr val="FF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8px</a:t>
            </a:r>
            <a:endParaRPr lang="en-US" altLang="en-US" sz="1200" dirty="0"/>
          </a:p>
        </p:txBody>
      </p:sp>
      <p:pic>
        <p:nvPicPr>
          <p:cNvPr id="1338" name="picture 13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 rot="21600000">
            <a:off x="8977425" y="1482090"/>
            <a:ext cx="76201" cy="216198"/>
          </a:xfrm>
          <a:prstGeom prst="rect">
            <a:avLst/>
          </a:prstGeom>
        </p:spPr>
      </p:pic>
      <p:pic>
        <p:nvPicPr>
          <p:cNvPr id="1339" name="picture 133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 rot="21600000">
            <a:off x="9213901" y="1330195"/>
            <a:ext cx="76200" cy="18999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01" name="picture 24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7319" y="694055"/>
            <a:ext cx="9363456" cy="5666232"/>
          </a:xfrm>
          <a:prstGeom prst="rect">
            <a:avLst/>
          </a:prstGeom>
        </p:spPr>
      </p:pic>
      <p:sp>
        <p:nvSpPr>
          <p:cNvPr id="2408" name="textbox 2408"/>
          <p:cNvSpPr/>
          <p:nvPr>
            <p:custDataLst>
              <p:tags r:id="rId5"/>
            </p:custDataLst>
          </p:nvPr>
        </p:nvSpPr>
        <p:spPr>
          <a:xfrm>
            <a:off x="1665486" y="870864"/>
            <a:ext cx="829944" cy="216534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台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12825" y="3471545"/>
            <a:ext cx="4064000" cy="15944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l" fontAlgn="auto">
              <a:lnSpc>
                <a:spcPct val="120000"/>
              </a:lnSpc>
            </a:pPr>
            <a:r>
              <a:rPr sz="14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设计元素一致，通过对颜色、字体</a:t>
            </a:r>
            <a:r>
              <a:rPr sz="1400" spc="7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4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图标、边角、阴影等元素的把</a:t>
            </a:r>
            <a:r>
              <a:rPr sz="14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控，构</a:t>
            </a:r>
            <a:r>
              <a:rPr sz="14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建统一的视觉风格，</a:t>
            </a:r>
            <a:r>
              <a:rPr lang="zh-CN" sz="14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来</a:t>
            </a:r>
            <a:r>
              <a:rPr sz="1400" spc="10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确保视觉一致性</a:t>
            </a:r>
            <a:r>
              <a:rPr sz="1400" spc="9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endParaRPr lang="en-US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用户体验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2825" y="2826385"/>
            <a:ext cx="40640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sz="2400" spc="10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7FCC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视觉风格</a:t>
            </a:r>
            <a:endParaRPr lang="zh-CN" altLang="en-US" sz="2400" spc="100" dirty="0">
              <a:ln w="6350" cap="flat" cmpd="sng">
                <a:solidFill>
                  <a:srgbClr val="0081CC">
                    <a:alpha val="100000"/>
                  </a:srgbClr>
                </a:solidFill>
                <a:prstDash val="solid"/>
                <a:miter lim="0"/>
              </a:ln>
              <a:solidFill>
                <a:srgbClr val="007FCC">
                  <a:alpha val="10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工作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1876425"/>
            <a:ext cx="6065520" cy="3411855"/>
          </a:xfrm>
          <a:prstGeom prst="rect">
            <a:avLst/>
          </a:prstGeom>
          <a:effectLst>
            <a:outerShdw blurRad="317500" dist="38100" dir="5400000" sx="103000" sy="103000" algn="t" rotWithShape="0">
              <a:srgbClr val="007FCC">
                <a:alpha val="7000"/>
              </a:srgbClr>
            </a:outerShdw>
          </a:effectLst>
        </p:spPr>
      </p:pic>
      <p:cxnSp>
        <p:nvCxnSpPr>
          <p:cNvPr id="7" name="直接连接符 6"/>
          <p:cNvCxnSpPr/>
          <p:nvPr/>
        </p:nvCxnSpPr>
        <p:spPr>
          <a:xfrm>
            <a:off x="1023620" y="3326130"/>
            <a:ext cx="1946275" cy="0"/>
          </a:xfrm>
          <a:prstGeom prst="line">
            <a:avLst/>
          </a:prstGeom>
          <a:ln>
            <a:solidFill>
              <a:srgbClr val="24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10" name="picture 24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727710"/>
            <a:ext cx="9357359" cy="5663183"/>
          </a:xfrm>
          <a:prstGeom prst="rect">
            <a:avLst/>
          </a:prstGeom>
        </p:spPr>
      </p:pic>
      <p:sp>
        <p:nvSpPr>
          <p:cNvPr id="2417" name="textbox 2417"/>
          <p:cNvSpPr/>
          <p:nvPr>
            <p:custDataLst>
              <p:tags r:id="rId5"/>
            </p:custDataLst>
          </p:nvPr>
        </p:nvSpPr>
        <p:spPr>
          <a:xfrm>
            <a:off x="1665486" y="871575"/>
            <a:ext cx="8299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单据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19" name="picture 24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716280"/>
            <a:ext cx="9366504" cy="5666232"/>
          </a:xfrm>
          <a:prstGeom prst="rect">
            <a:avLst/>
          </a:prstGeom>
        </p:spPr>
      </p:pic>
      <p:sp>
        <p:nvSpPr>
          <p:cNvPr id="2425" name="textbox 2425"/>
          <p:cNvSpPr/>
          <p:nvPr>
            <p:custDataLst>
              <p:tags r:id="rId5"/>
            </p:custDataLst>
          </p:nvPr>
        </p:nvSpPr>
        <p:spPr>
          <a:xfrm>
            <a:off x="1665486" y="871397"/>
            <a:ext cx="6521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-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弹窗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27" name="picture 24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697230"/>
            <a:ext cx="9366504" cy="5666232"/>
          </a:xfrm>
          <a:prstGeom prst="rect">
            <a:avLst/>
          </a:prstGeom>
        </p:spPr>
      </p:pic>
      <p:sp>
        <p:nvSpPr>
          <p:cNvPr id="2433" name="textbox 2433"/>
          <p:cNvSpPr/>
          <p:nvPr>
            <p:custDataLst>
              <p:tags r:id="rId5"/>
            </p:custDataLst>
          </p:nvPr>
        </p:nvSpPr>
        <p:spPr>
          <a:xfrm>
            <a:off x="1665486" y="873886"/>
            <a:ext cx="652144" cy="213359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300" spc="-1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抽屉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35" name="picture 24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712470"/>
            <a:ext cx="9357359" cy="5663183"/>
          </a:xfrm>
          <a:prstGeom prst="rect">
            <a:avLst/>
          </a:prstGeom>
        </p:spPr>
      </p:pic>
      <p:sp>
        <p:nvSpPr>
          <p:cNvPr id="2442" name="textbox 2442"/>
          <p:cNvSpPr/>
          <p:nvPr>
            <p:custDataLst>
              <p:tags r:id="rId5"/>
            </p:custDataLst>
          </p:nvPr>
        </p:nvSpPr>
        <p:spPr>
          <a:xfrm>
            <a:off x="1665486" y="871575"/>
            <a:ext cx="12617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单据页-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44" name="picture 244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720090"/>
            <a:ext cx="9357359" cy="5663183"/>
          </a:xfrm>
          <a:prstGeom prst="rect">
            <a:avLst/>
          </a:prstGeom>
        </p:spPr>
      </p:pic>
      <p:sp>
        <p:nvSpPr>
          <p:cNvPr id="2451" name="textbox 2451"/>
          <p:cNvSpPr/>
          <p:nvPr>
            <p:custDataLst>
              <p:tags r:id="rId5"/>
            </p:custDataLst>
          </p:nvPr>
        </p:nvSpPr>
        <p:spPr>
          <a:xfrm>
            <a:off x="1665486" y="871575"/>
            <a:ext cx="16173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单据页-左右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53" name="picture 24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712470"/>
            <a:ext cx="9357359" cy="5663183"/>
          </a:xfrm>
          <a:prstGeom prst="rect">
            <a:avLst/>
          </a:prstGeom>
        </p:spPr>
      </p:pic>
      <p:sp>
        <p:nvSpPr>
          <p:cNvPr id="2460" name="textbox 2460"/>
          <p:cNvSpPr/>
          <p:nvPr>
            <p:custDataLst>
              <p:tags r:id="rId5"/>
            </p:custDataLst>
          </p:nvPr>
        </p:nvSpPr>
        <p:spPr>
          <a:xfrm>
            <a:off x="1665486" y="871575"/>
            <a:ext cx="16173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单据页-左右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62" name="picture 24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742950"/>
            <a:ext cx="9357359" cy="5663183"/>
          </a:xfrm>
          <a:prstGeom prst="rect">
            <a:avLst/>
          </a:prstGeom>
        </p:spPr>
      </p:pic>
      <p:sp>
        <p:nvSpPr>
          <p:cNvPr id="2469" name="textbox 2469"/>
          <p:cNvSpPr/>
          <p:nvPr>
            <p:custDataLst>
              <p:tags r:id="rId5"/>
            </p:custDataLst>
          </p:nvPr>
        </p:nvSpPr>
        <p:spPr>
          <a:xfrm>
            <a:off x="1665486" y="871575"/>
            <a:ext cx="16173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单据页-多列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71" name="picture 247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720090"/>
            <a:ext cx="9357359" cy="5663183"/>
          </a:xfrm>
          <a:prstGeom prst="rect">
            <a:avLst/>
          </a:prstGeom>
        </p:spPr>
      </p:pic>
      <p:sp>
        <p:nvSpPr>
          <p:cNvPr id="2478" name="textbox 2478"/>
          <p:cNvSpPr/>
          <p:nvPr>
            <p:custDataLst>
              <p:tags r:id="rId5"/>
            </p:custDataLst>
          </p:nvPr>
        </p:nvSpPr>
        <p:spPr>
          <a:xfrm>
            <a:off x="1665486" y="871575"/>
            <a:ext cx="15411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2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布局一</a:t>
            </a:r>
            <a:r>
              <a:rPr sz="1300" spc="1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表单页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80" name="picture 248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708660"/>
            <a:ext cx="9357359" cy="5663183"/>
          </a:xfrm>
          <a:prstGeom prst="rect">
            <a:avLst/>
          </a:prstGeom>
        </p:spPr>
      </p:pic>
      <p:sp>
        <p:nvSpPr>
          <p:cNvPr id="2487" name="textbox 2487"/>
          <p:cNvSpPr/>
          <p:nvPr>
            <p:custDataLst>
              <p:tags r:id="rId5"/>
            </p:custDataLst>
          </p:nvPr>
        </p:nvSpPr>
        <p:spPr>
          <a:xfrm>
            <a:off x="1665486" y="871575"/>
            <a:ext cx="12617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单据页-</a:t>
            </a:r>
            <a:r>
              <a:rPr sz="1300" spc="3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默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89" name="picture 248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712470"/>
            <a:ext cx="9357359" cy="5663183"/>
          </a:xfrm>
          <a:prstGeom prst="rect">
            <a:avLst/>
          </a:prstGeom>
        </p:spPr>
      </p:pic>
      <p:sp>
        <p:nvSpPr>
          <p:cNvPr id="2496" name="textbox 2496"/>
          <p:cNvSpPr/>
          <p:nvPr>
            <p:custDataLst>
              <p:tags r:id="rId5"/>
            </p:custDataLst>
          </p:nvPr>
        </p:nvSpPr>
        <p:spPr>
          <a:xfrm>
            <a:off x="1665486" y="871575"/>
            <a:ext cx="16173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单据页-左右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" name="textbox 139"/>
          <p:cNvSpPr/>
          <p:nvPr>
            <p:custDataLst>
              <p:tags r:id="rId1"/>
            </p:custDataLst>
          </p:nvPr>
        </p:nvSpPr>
        <p:spPr>
          <a:xfrm>
            <a:off x="1016000" y="2512695"/>
            <a:ext cx="4610735" cy="1750695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5875" algn="l" rtl="0" eaLnBrk="0">
              <a:lnSpc>
                <a:spcPct val="89000"/>
              </a:lnSpc>
            </a:pPr>
            <a:r>
              <a:rPr sz="2800" spc="-1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81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信息数</a:t>
            </a:r>
            <a:r>
              <a:rPr sz="2800" spc="0" dirty="0">
                <a:ln w="6350" cap="flat" cmpd="sng">
                  <a:solidFill>
                    <a:srgbClr val="0081CC">
                      <a:alpha val="100000"/>
                    </a:srgbClr>
                  </a:solidFill>
                  <a:prstDash val="solid"/>
                  <a:miter lim="0"/>
                </a:ln>
                <a:solidFill>
                  <a:srgbClr val="0081CC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</a:t>
            </a:r>
            <a:endParaRPr lang="en-US" altLang="en-US" sz="2800" dirty="0"/>
          </a:p>
          <a:p>
            <a:pPr algn="l" rtl="0" eaLnBrk="0">
              <a:lnSpc>
                <a:spcPct val="119000"/>
              </a:lnSpc>
            </a:pPr>
            <a:endParaRPr lang="en-US" altLang="en-US" sz="300" dirty="0"/>
          </a:p>
          <a:p>
            <a:pPr marL="12700" indent="2540" algn="l" rtl="0" eaLnBrk="0">
              <a:lnSpc>
                <a:spcPct val="163000"/>
              </a:lnSpc>
              <a:spcBef>
                <a:spcPts val="0"/>
              </a:spcBef>
            </a:pPr>
            <a:r>
              <a:rPr sz="1300" spc="8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关键信息要突出。控制</a:t>
            </a:r>
            <a:r>
              <a:rPr sz="13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</a:t>
            </a:r>
            <a:r>
              <a:rPr sz="1300" spc="12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面的信息密度，使用户</a:t>
            </a:r>
            <a:r>
              <a:rPr sz="1300" spc="6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</a:t>
            </a:r>
            <a:r>
              <a:rPr sz="1300" spc="21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够快速浏览到所需要的</a:t>
            </a:r>
            <a:r>
              <a:rPr sz="1300" spc="18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</a:t>
            </a:r>
            <a:r>
              <a:rPr sz="1300" spc="8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键信息</a:t>
            </a:r>
            <a:r>
              <a:rPr sz="1300" spc="50" dirty="0">
                <a:solidFill>
                  <a:srgbClr val="3B3838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en-US" sz="1300" dirty="0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用户体验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3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8" name="textbox 158"/>
          <p:cNvSpPr/>
          <p:nvPr>
            <p:custDataLst>
              <p:tags r:id="rId4"/>
            </p:custDataLst>
          </p:nvPr>
        </p:nvSpPr>
        <p:spPr>
          <a:xfrm>
            <a:off x="9123045" y="1119505"/>
            <a:ext cx="2220595" cy="18923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indent="0" algn="l" rtl="0" eaLnBrk="0" fontAlgn="auto">
              <a:lnSpc>
                <a:spcPct val="150000"/>
              </a:lnSpc>
            </a:pPr>
            <a:r>
              <a:rPr sz="120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重点数</a:t>
            </a:r>
            <a:r>
              <a:rPr sz="12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据强调显示，便于快读定位数据信息</a:t>
            </a:r>
            <a:endParaRPr lang="en-US" altLang="en-US" sz="1200" dirty="0"/>
          </a:p>
        </p:txBody>
      </p:sp>
      <p:sp>
        <p:nvSpPr>
          <p:cNvPr id="159" name="textbox 159"/>
          <p:cNvSpPr/>
          <p:nvPr>
            <p:custDataLst>
              <p:tags r:id="rId5"/>
            </p:custDataLst>
          </p:nvPr>
        </p:nvSpPr>
        <p:spPr>
          <a:xfrm>
            <a:off x="6313805" y="1118235"/>
            <a:ext cx="2052320" cy="60706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indent="0" algn="l" rtl="0" eaLnBrk="0" fontAlgn="auto">
              <a:lnSpc>
                <a:spcPct val="150000"/>
              </a:lnSpc>
            </a:pPr>
            <a:r>
              <a:rPr sz="1200" spc="-1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用户信</a:t>
            </a:r>
            <a:r>
              <a:rPr sz="12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息突出显示，方便用</a:t>
            </a:r>
            <a:r>
              <a:rPr lang="en-US" sz="12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sz="1200" spc="0" dirty="0">
                <a:solidFill>
                  <a:srgbClr val="44546A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户分辨与浏览</a:t>
            </a:r>
            <a:endParaRPr lang="en-US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805" y="1781175"/>
            <a:ext cx="2052320" cy="4296410"/>
          </a:xfrm>
          <a:prstGeom prst="rect">
            <a:avLst/>
          </a:prstGeom>
        </p:spPr>
      </p:pic>
      <p:sp>
        <p:nvSpPr>
          <p:cNvPr id="162" name="path"/>
          <p:cNvSpPr/>
          <p:nvPr>
            <p:custDataLst>
              <p:tags r:id="rId7"/>
            </p:custDataLst>
          </p:nvPr>
        </p:nvSpPr>
        <p:spPr>
          <a:xfrm>
            <a:off x="6464935" y="2364740"/>
            <a:ext cx="728345" cy="306070"/>
          </a:xfrm>
          <a:custGeom>
            <a:avLst/>
            <a:gdLst/>
            <a:ahLst/>
            <a:cxnLst/>
            <a:rect l="0" t="0" r="0" b="0"/>
            <a:pathLst>
              <a:path w="1186" h="585">
                <a:moveTo>
                  <a:pt x="10" y="10"/>
                </a:moveTo>
                <a:lnTo>
                  <a:pt x="1176" y="10"/>
                </a:lnTo>
                <a:lnTo>
                  <a:pt x="1176" y="575"/>
                </a:lnTo>
                <a:lnTo>
                  <a:pt x="10" y="575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123045" y="1781175"/>
            <a:ext cx="2052320" cy="4296410"/>
          </a:xfrm>
          <a:prstGeom prst="rect">
            <a:avLst/>
          </a:prstGeom>
        </p:spPr>
      </p:pic>
      <p:sp>
        <p:nvSpPr>
          <p:cNvPr id="157" name="path"/>
          <p:cNvSpPr/>
          <p:nvPr>
            <p:custDataLst>
              <p:tags r:id="rId9"/>
            </p:custDataLst>
          </p:nvPr>
        </p:nvSpPr>
        <p:spPr>
          <a:xfrm>
            <a:off x="10253345" y="2364740"/>
            <a:ext cx="370205" cy="165100"/>
          </a:xfrm>
          <a:custGeom>
            <a:avLst/>
            <a:gdLst/>
            <a:ahLst/>
            <a:cxnLst/>
            <a:rect l="0" t="0" r="0" b="0"/>
            <a:pathLst>
              <a:path w="966" h="1376">
                <a:moveTo>
                  <a:pt x="10" y="10"/>
                </a:moveTo>
                <a:lnTo>
                  <a:pt x="956" y="10"/>
                </a:lnTo>
                <a:lnTo>
                  <a:pt x="956" y="1366"/>
                </a:lnTo>
                <a:lnTo>
                  <a:pt x="10" y="1366"/>
                </a:lnTo>
                <a:lnTo>
                  <a:pt x="10" y="10"/>
                </a:lnTo>
                <a:close/>
              </a:path>
            </a:pathLst>
          </a:custGeom>
          <a:noFill/>
          <a:ln w="12700" cap="flat">
            <a:solidFill>
              <a:srgbClr val="FF0000">
                <a:alpha val="100000"/>
              </a:srgbClr>
            </a:solidFill>
            <a:prstDash val="dash"/>
            <a:round/>
          </a:ln>
        </p:spPr>
        <p:txBody>
          <a:bodyPr rtlCol="0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PC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507" name="picture 250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21600000">
            <a:off x="1414272" y="838200"/>
            <a:ext cx="9357359" cy="5663183"/>
          </a:xfrm>
          <a:prstGeom prst="rect">
            <a:avLst/>
          </a:prstGeom>
        </p:spPr>
      </p:pic>
      <p:sp>
        <p:nvSpPr>
          <p:cNvPr id="2514" name="textbox 2514"/>
          <p:cNvSpPr/>
          <p:nvPr>
            <p:custDataLst>
              <p:tags r:id="rId5"/>
            </p:custDataLst>
          </p:nvPr>
        </p:nvSpPr>
        <p:spPr>
          <a:xfrm>
            <a:off x="1665486" y="871575"/>
            <a:ext cx="1617344" cy="215900"/>
          </a:xfrm>
          <a:prstGeom prst="rect">
            <a:avLst/>
          </a:prstGeom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Ø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1300" spc="6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单据页-多列</a:t>
            </a:r>
            <a:r>
              <a:rPr sz="1300" spc="5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sz="1300" spc="0" dirty="0">
                <a:solidFill>
                  <a:srgbClr val="203864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布</a:t>
            </a:r>
            <a:endParaRPr lang="en-US" altLang="en-US" sz="13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52475" y="1918335"/>
            <a:ext cx="6096000" cy="290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Logo尺寸标准范围：80px-120px，100px最常见2. 导航高度标准范围：65px-120px， 单行导航65px最常见，和logo在一起的导航与logo高度一致；3. 一级导航文字大小：16px，18px 二级导航文字大小：14px，导航文字不低于14px</a:t>
            </a:r>
            <a:endParaRPr lang="zh-CN" altLang="en-US" sz="1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4.一级导航文字大小：16px，18px 二级导航文字大小：14px，导航文字不低于14px</a:t>
            </a:r>
            <a:endParaRPr lang="zh-CN" altLang="en-US" sz="1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5.下拉菜单设计的时候不要展示具体的产品名称，只能展示分类，下拉的高度是要固定的，不可以无止尽延长，最小屏幕768px高度，弹窗要低于这个值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2475" y="1482725"/>
            <a:ext cx="123126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b="1" dirty="0">
                <a:solidFill>
                  <a:srgbClr val="007FCC"/>
                </a:solidFill>
                <a:latin typeface="微软雅黑" panose="020B0503020204020204" charset="-122"/>
                <a:ea typeface="微软雅黑" panose="020B0503020204020204" charset="-122"/>
              </a:rPr>
              <a:t>头部导航</a:t>
            </a:r>
            <a:endParaRPr lang="zh-CN" altLang="en-US" b="1" dirty="0">
              <a:solidFill>
                <a:srgbClr val="007F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9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226935" y="2146935"/>
            <a:ext cx="4253865" cy="232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7216140" y="4670425"/>
            <a:ext cx="4264660" cy="850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630795" y="4830445"/>
            <a:ext cx="546100" cy="546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46989" b="-3802"/>
          <a:stretch>
            <a:fillRect/>
          </a:stretch>
        </p:blipFill>
        <p:spPr>
          <a:xfrm>
            <a:off x="772160" y="5098415"/>
            <a:ext cx="5679440" cy="39878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6452870" y="5106035"/>
            <a:ext cx="38100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451600" y="5497195"/>
            <a:ext cx="38100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548755" y="5194300"/>
            <a:ext cx="49022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65PX</a:t>
            </a:r>
            <a:endParaRPr lang="en-US" altLang="zh-CN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476490" y="4676775"/>
            <a:ext cx="854710" cy="85471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文本框 115"/>
          <p:cNvSpPr txBox="1"/>
          <p:nvPr>
            <p:custDataLst>
              <p:tags r:id="rId3"/>
            </p:custDataLst>
          </p:nvPr>
        </p:nvSpPr>
        <p:spPr>
          <a:xfrm>
            <a:off x="452755" y="2431733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buClrTx/>
              <a:buSzTx/>
              <a:buFontTx/>
            </a:pPr>
            <a:r>
              <a:rPr lang="en-US" altLang="zh-CN" sz="1400" b="1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下拉设计的模式：</a:t>
            </a:r>
            <a:endParaRPr lang="en-US" altLang="zh-CN" sz="1400" b="1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400" b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   分类上下排放，分类只要不超过导航的高度都可以添加</a:t>
            </a:r>
            <a:endParaRPr lang="en-US" altLang="zh-CN" sz="1400" b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4" name="图片 3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9125" y="3429000"/>
            <a:ext cx="4838700" cy="17183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" name="文本框 116"/>
          <p:cNvSpPr txBox="1"/>
          <p:nvPr>
            <p:custDataLst>
              <p:tags r:id="rId6"/>
            </p:custDataLst>
          </p:nvPr>
        </p:nvSpPr>
        <p:spPr>
          <a:xfrm>
            <a:off x="6240145" y="2432367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altLang="zh-CN" sz="1400" b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   </a:t>
            </a:r>
            <a:r>
              <a:rPr lang="zh-CN" sz="1400" b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分类左右排放，分类要固定，或者预留一个或两个，具体预留几个与设计有关系，如下的设计可能就只预留三个，客户的分类少可以使用</a:t>
            </a:r>
            <a:endParaRPr lang="zh-CN" altLang="en-US" sz="1400" b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5" name="图片 4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54445" y="3479800"/>
            <a:ext cx="5080000" cy="1667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8" name="文本框 117"/>
          <p:cNvSpPr txBox="1"/>
          <p:nvPr>
            <p:custDataLst>
              <p:tags r:id="rId9"/>
            </p:custDataLst>
          </p:nvPr>
        </p:nvSpPr>
        <p:spPr>
          <a:xfrm>
            <a:off x="3556000" y="5524817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solidFill>
                  <a:srgbClr val="000000"/>
                </a:solidFill>
                <a:latin typeface="微软雅黑" panose="020B0503020204020204" charset="-122"/>
                <a:ea typeface="宋体" panose="02010600030101010101" pitchFamily="2" charset="-122"/>
                <a:cs typeface="宋体" panose="02010600030101010101" pitchFamily="2" charset="-122"/>
              </a:rPr>
              <a:t> </a:t>
            </a:r>
            <a:endParaRPr lang="en-US" altLang="en-US" b="0">
              <a:solidFill>
                <a:srgbClr val="000000"/>
              </a:solidFill>
              <a:latin typeface="微软雅黑" panose="020B050302020402020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文本框 101"/>
          <p:cNvSpPr txBox="1"/>
          <p:nvPr>
            <p:custDataLst>
              <p:tags r:id="rId3"/>
            </p:custDataLst>
          </p:nvPr>
        </p:nvSpPr>
        <p:spPr>
          <a:xfrm>
            <a:off x="1219200" y="1332230"/>
            <a:ext cx="929513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首页banner高度（包含导航）：450px-750px，全屏banner1920*950px2. banner切换方式做样稿就全部做到位，Banner要自动轮播，也要设计手动的左右切换，和下面的点点切换</a:t>
            </a:r>
            <a:endParaRPr 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40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3. banner上文案切图时不建议提出来，响应式不好排版。Banner上的文字能不切成文字就不切，尽量和背景图片在      一起，可以切成一张图片，图片上文字不能用微软雅黑，可以用思源字体。（具体见设计共享8.网页字体使用规范）4. banner文案的几种表现方式，文案的排版注意大小字、粗细、颜色区分 </a:t>
            </a:r>
            <a:endParaRPr lang="zh-CN" altLang="en-US" sz="1400" b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algn="l">
              <a:buClrTx/>
              <a:buSzTx/>
              <a:buFontTx/>
            </a:pPr>
            <a:endParaRPr lang="en-US" altLang="zh-CN" sz="1400" b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5" name="图片 4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00095" y="2646680"/>
            <a:ext cx="4359910" cy="1676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40865" y="4399280"/>
            <a:ext cx="7115810" cy="1682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>
            <p:custDataLst>
              <p:tags r:id="rId3"/>
            </p:custDataLst>
          </p:nvPr>
        </p:nvSpPr>
        <p:spPr>
          <a:xfrm>
            <a:off x="1098550" y="3227705"/>
            <a:ext cx="10278110" cy="2461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中文字体：宋体 楷体 黑体 微软雅黑（切图中的字）站酷高端黑 思源字体（开源字体）古人的字体 （其他字体需要形变调整）2. 栏目字号大小参考范围（根据设计灵活调整）1）1200px样稿：大标题28-36、副标题16-24、内容区文字14-162）通栏样稿：大标题30-48、副标题20-30、内容区文字16-183. 英文字体（见公司共享-字体整理）1. 非衬线字体：Helvetica、Arial、Lucida Family、Verdana、Tahoma、Roboto、font、Raleway2. .衬线字体：Georgia、Times、Didot、4. 字体运用保持统一，特别是英文字体,不要超过三个字体。5. 使用整数字体6. 不要随意拉伸字体，除了会使字体变得难看模糊之外， HTML/CSS也无法实现这种效果。拉伸之后字体需要删掉文本框重打。7. 标题，单独用一个文本框处理，正文，也单独使用一个文本框处理，不要混合在一起。</a:t>
            </a:r>
            <a:endParaRPr lang="en-US" altLang="zh-CN" sz="1400" b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1094740" y="1533525"/>
            <a:ext cx="914844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1400" b="0">
                <a:solidFill>
                  <a:srgbClr val="0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首页内容文字大小：尽量不使用12px，不低于14px2. 内页标题文字大小：30px- 42px3. 内页标题正文文字大小：14px-18px4. 内页文字颜色：333333,666666,999999,848484,464646</a:t>
            </a:r>
            <a:endParaRPr lang="en-US" altLang="zh-CN" sz="1400" b="0">
              <a:solidFill>
                <a:srgbClr val="000000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2315" y="1243965"/>
            <a:ext cx="11449685" cy="3742055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>
            <p:custDataLst>
              <p:tags r:id="rId3"/>
            </p:custDataLst>
          </p:nvPr>
        </p:nvSpPr>
        <p:spPr>
          <a:xfrm>
            <a:off x="1530350" y="1524635"/>
            <a:ext cx="8286750" cy="30460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首页版块间距1） 栏目之间间距50px-70px2） 通栏的设计，间距90px-130px。通栏留白比较多，在设计时文字要少，考虑到1200px时页面展示效果2. 全屏设计块与块之间最好不要有间隙3. 间距从位置上可以分为两种，一种间距是用于区分不同的内容块；另一种间距是用于区分内容块内的信息，称其为：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块内间距和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块外间距。4. 一个物体周围的留白越多，就会越容易吸引用户的注意力。</a:t>
            </a:r>
            <a:endParaRPr lang="en-US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>
            <p:custDataLst>
              <p:tags r:id="rId3"/>
            </p:custDataLst>
          </p:nvPr>
        </p:nvSpPr>
        <p:spPr>
          <a:xfrm>
            <a:off x="1301750" y="2586038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6700" indent="-266700"/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字距50，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01750" y="2995930"/>
            <a:ext cx="2434590" cy="177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" name="文本框 106"/>
          <p:cNvSpPr txBox="1"/>
          <p:nvPr>
            <p:custDataLst>
              <p:tags r:id="rId6"/>
            </p:custDataLst>
          </p:nvPr>
        </p:nvSpPr>
        <p:spPr>
          <a:xfrm>
            <a:off x="5235575" y="2287588"/>
            <a:ext cx="50800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buClrTx/>
              <a:buSzTx/>
              <a:buFontTx/>
            </a:pPr>
            <a:endParaRPr 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间距中行高的使用会对你的文字易读性产生很大的影响。行高过大过小都不利于用户阅读。1） 行高选择为字符高度的30%是恰到好处的，2） 行高是字号的1.5倍。</a:t>
            </a:r>
            <a:endParaRPr lang="en-US" altLang="zh-CN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35575" y="4062730"/>
            <a:ext cx="5652135" cy="108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>
            <p:custDataLst>
              <p:tags r:id="rId3"/>
            </p:custDataLst>
          </p:nvPr>
        </p:nvSpPr>
        <p:spPr>
          <a:xfrm>
            <a:off x="1075055" y="1139190"/>
            <a:ext cx="76447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6700" indent="-266700"/>
            <a:r>
              <a:rPr 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高度60px,字号16-20px</a:t>
            </a:r>
            <a:endParaRPr lang="zh-CN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266700" indent="-266700"/>
            <a:r>
              <a:rPr 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二级导航需要放内容：返回首页、一级、二级、面包屑</a:t>
            </a:r>
            <a:endParaRPr lang="zh-CN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2055" y="1139190"/>
            <a:ext cx="2806700" cy="630555"/>
            <a:chOff x="3750" y="2966"/>
            <a:chExt cx="3560" cy="800"/>
          </a:xfrm>
        </p:grpSpPr>
        <p:pic>
          <p:nvPicPr>
            <p:cNvPr id="3" name="图片 2"/>
            <p:cNvPicPr/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750" y="2966"/>
              <a:ext cx="3560" cy="35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3" name="图片 112"/>
            <p:cNvPicPr/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3750" y="3316"/>
              <a:ext cx="1350" cy="45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14" name="文本框 113"/>
          <p:cNvSpPr txBox="1"/>
          <p:nvPr>
            <p:custDataLst>
              <p:tags r:id="rId8"/>
            </p:custDataLst>
          </p:nvPr>
        </p:nvSpPr>
        <p:spPr>
          <a:xfrm>
            <a:off x="1075055" y="248031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3.</a:t>
            </a:r>
            <a:r>
              <a:rPr 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产品分类较多可以用侧边的方式</a:t>
            </a:r>
            <a:endParaRPr lang="zh-CN" altLang="en-US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75055" y="486410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66700" indent="-266700"/>
            <a:r>
              <a:rPr lang="en-US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4.</a:t>
            </a:r>
            <a:r>
              <a:rPr 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二级导航较多可以加左右切换箭头</a:t>
            </a:r>
            <a:endParaRPr lang="zh-CN" altLang="en-US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5" name="图片 4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75055" y="5480685"/>
            <a:ext cx="6377940" cy="437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/>
          <p:cNvPicPr/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904105" y="2480310"/>
            <a:ext cx="6346190" cy="20154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>
            <p:custDataLst>
              <p:tags r:id="rId3"/>
            </p:custDataLst>
          </p:nvPr>
        </p:nvSpPr>
        <p:spPr>
          <a:xfrm>
            <a:off x="5886450" y="2105660"/>
            <a:ext cx="5240020" cy="28898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266700" indent="-266700" algn="l">
              <a:buClrTx/>
              <a:buSzTx/>
              <a:buFontTx/>
            </a:pPr>
            <a:r>
              <a:rPr lang="zh-CN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字号14-16px</a:t>
            </a:r>
            <a:endParaRPr lang="zh-CN" b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266700" indent="-266700" algn="l">
              <a:buClrTx/>
              <a:buSzTx/>
              <a:buFontTx/>
            </a:pPr>
            <a:r>
              <a:rPr lang="zh-CN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文字颜色333、666、999、464646、848484、464646</a:t>
            </a:r>
            <a:endParaRPr lang="zh-CN" b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266700" indent="-266700" algn="l">
              <a:buClrTx/>
              <a:buSzTx/>
              <a:buFontTx/>
            </a:pPr>
            <a:r>
              <a:rPr lang="zh-CN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3. 段落</a:t>
            </a:r>
            <a:endParaRPr lang="zh-CN" b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266700" indent="-266700" algn="l">
              <a:buClrTx/>
              <a:buSzTx/>
              <a:buFontTx/>
            </a:pPr>
            <a:r>
              <a:rPr lang="en-US" altLang="zh-CN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4.</a:t>
            </a:r>
            <a:r>
              <a:rPr lang="zh-CN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如果客户文字较多，字号大小用14px</a:t>
            </a:r>
            <a:endParaRPr lang="zh-CN" b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266700" indent="-266700" algn="l">
              <a:buClrTx/>
              <a:buSzTx/>
              <a:buFontTx/>
            </a:pPr>
            <a:r>
              <a:rPr lang="en-US" altLang="zh-CN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5.</a:t>
            </a:r>
            <a:r>
              <a:rPr lang="zh-CN" b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业主文案不确定，尽量不用图文左右排版</a:t>
            </a:r>
            <a:endParaRPr lang="zh-CN" b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266700" indent="-266700" algn="l">
              <a:buClrTx/>
              <a:buSzTx/>
              <a:buFontTx/>
            </a:pPr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6.</a:t>
            </a:r>
            <a:r>
              <a:rPr lang="zh-CN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避免大段文字Word式排版，要图文结合。</a:t>
            </a:r>
            <a:r>
              <a:rPr lang="en-US">
                <a:latin typeface="微软雅黑" panose="020B0503020204020204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 </a:t>
            </a:r>
            <a:endParaRPr lang="zh-CN" altLang="en-US" b="0"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93775" y="2061845"/>
            <a:ext cx="4746625" cy="2933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文本框 13"/>
          <p:cNvSpPr txBox="1"/>
          <p:nvPr>
            <p:custDataLst>
              <p:tags r:id="rId1"/>
            </p:custDataLst>
          </p:nvPr>
        </p:nvSpPr>
        <p:spPr>
          <a:xfrm>
            <a:off x="802640" y="485140"/>
            <a:ext cx="431736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设计规范</a:t>
            </a:r>
            <a:r>
              <a:rPr lang="en-US" altLang="zh-CN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-WEB</a:t>
            </a:r>
            <a:r>
              <a:rPr lang="zh-CN" altLang="en-US" sz="2000" b="1" dirty="0">
                <a:solidFill>
                  <a:srgbClr val="007FCC"/>
                </a:solidFill>
                <a:latin typeface="黑体" panose="02010609060101010101" charset="-122"/>
                <a:ea typeface="黑体" panose="02010609060101010101" charset="-122"/>
              </a:rPr>
              <a:t>端</a:t>
            </a:r>
            <a:endParaRPr lang="zh-CN" altLang="en-US" sz="2000" b="1" dirty="0">
              <a:solidFill>
                <a:srgbClr val="007FC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619125" y="508635"/>
            <a:ext cx="75565" cy="254000"/>
          </a:xfrm>
          <a:prstGeom prst="rect">
            <a:avLst/>
          </a:prstGeom>
          <a:solidFill>
            <a:srgbClr val="007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89625" y="1813560"/>
            <a:ext cx="4114800" cy="2621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>
            <p:custDataLst>
              <p:tags r:id="rId5"/>
            </p:custDataLst>
          </p:nvPr>
        </p:nvSpPr>
        <p:spPr>
          <a:xfrm>
            <a:off x="6264275" y="449580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600" b="0">
                <a:solidFill>
                  <a:srgbClr val="548DD4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标题：42px，描述 18px，查看更多 14px</a:t>
            </a:r>
            <a:endParaRPr lang="zh-CN" altLang="en-US" sz="1600" b="0">
              <a:solidFill>
                <a:srgbClr val="548DD4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460625" y="4238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1241425" y="2574925"/>
            <a:ext cx="4064000" cy="1362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1.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内页标题文字大小：30px- 42px</a:t>
            </a:r>
            <a:endParaRPr lang="zh-CN" altLang="en-US" sz="16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2.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内页标题正文文字大小：14px-18px</a:t>
            </a:r>
            <a:endParaRPr lang="zh-CN" altLang="en-US" sz="16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00.xml><?xml version="1.0" encoding="utf-8"?>
<p:tagLst xmlns:p="http://schemas.openxmlformats.org/presentationml/2006/main">
  <p:tag name="KSO_WM_BEAUTIFY_FLAG" val=""/>
</p:tagLst>
</file>

<file path=ppt/tags/tag1001.xml><?xml version="1.0" encoding="utf-8"?>
<p:tagLst xmlns:p="http://schemas.openxmlformats.org/presentationml/2006/main">
  <p:tag name="KSO_WM_BEAUTIFY_FLAG" val=""/>
</p:tagLst>
</file>

<file path=ppt/tags/tag1002.xml><?xml version="1.0" encoding="utf-8"?>
<p:tagLst xmlns:p="http://schemas.openxmlformats.org/presentationml/2006/main">
  <p:tag name="KSO_WM_BEAUTIFY_FLAG" val=""/>
</p:tagLst>
</file>

<file path=ppt/tags/tag1003.xml><?xml version="1.0" encoding="utf-8"?>
<p:tagLst xmlns:p="http://schemas.openxmlformats.org/presentationml/2006/main">
  <p:tag name="KSO_WM_BEAUTIFY_FLAG" val=""/>
</p:tagLst>
</file>

<file path=ppt/tags/tag1004.xml><?xml version="1.0" encoding="utf-8"?>
<p:tagLst xmlns:p="http://schemas.openxmlformats.org/presentationml/2006/main">
  <p:tag name="KSO_WM_BEAUTIFY_FLAG" val=""/>
</p:tagLst>
</file>

<file path=ppt/tags/tag1005.xml><?xml version="1.0" encoding="utf-8"?>
<p:tagLst xmlns:p="http://schemas.openxmlformats.org/presentationml/2006/main">
  <p:tag name="KSO_WM_BEAUTIFY_FLAG" val=""/>
</p:tagLst>
</file>

<file path=ppt/tags/tag1006.xml><?xml version="1.0" encoding="utf-8"?>
<p:tagLst xmlns:p="http://schemas.openxmlformats.org/presentationml/2006/main">
  <p:tag name="KSO_WM_BEAUTIFY_FLAG" val=""/>
</p:tagLst>
</file>

<file path=ppt/tags/tag1007.xml><?xml version="1.0" encoding="utf-8"?>
<p:tagLst xmlns:p="http://schemas.openxmlformats.org/presentationml/2006/main">
  <p:tag name="KSO_WM_BEAUTIFY_FLAG" val=""/>
</p:tagLst>
</file>

<file path=ppt/tags/tag1008.xml><?xml version="1.0" encoding="utf-8"?>
<p:tagLst xmlns:p="http://schemas.openxmlformats.org/presentationml/2006/main">
  <p:tag name="KSO_WM_BEAUTIFY_FLAG" val=""/>
</p:tagLst>
</file>

<file path=ppt/tags/tag1009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10.xml><?xml version="1.0" encoding="utf-8"?>
<p:tagLst xmlns:p="http://schemas.openxmlformats.org/presentationml/2006/main">
  <p:tag name="KSO_WM_BEAUTIFY_FLAG" val=""/>
</p:tagLst>
</file>

<file path=ppt/tags/tag1011.xml><?xml version="1.0" encoding="utf-8"?>
<p:tagLst xmlns:p="http://schemas.openxmlformats.org/presentationml/2006/main">
  <p:tag name="KSO_WM_BEAUTIFY_FLAG" val=""/>
</p:tagLst>
</file>

<file path=ppt/tags/tag1012.xml><?xml version="1.0" encoding="utf-8"?>
<p:tagLst xmlns:p="http://schemas.openxmlformats.org/presentationml/2006/main">
  <p:tag name="KSO_WM_BEAUTIFY_FLAG" val=""/>
</p:tagLst>
</file>

<file path=ppt/tags/tag1013.xml><?xml version="1.0" encoding="utf-8"?>
<p:tagLst xmlns:p="http://schemas.openxmlformats.org/presentationml/2006/main">
  <p:tag name="KSO_WM_BEAUTIFY_FLAG" val=""/>
</p:tagLst>
</file>

<file path=ppt/tags/tag1014.xml><?xml version="1.0" encoding="utf-8"?>
<p:tagLst xmlns:p="http://schemas.openxmlformats.org/presentationml/2006/main">
  <p:tag name="KSO_WM_BEAUTIFY_FLAG" val=""/>
</p:tagLst>
</file>

<file path=ppt/tags/tag1015.xml><?xml version="1.0" encoding="utf-8"?>
<p:tagLst xmlns:p="http://schemas.openxmlformats.org/presentationml/2006/main">
  <p:tag name="KSO_WM_BEAUTIFY_FLAG" val=""/>
</p:tagLst>
</file>

<file path=ppt/tags/tag1016.xml><?xml version="1.0" encoding="utf-8"?>
<p:tagLst xmlns:p="http://schemas.openxmlformats.org/presentationml/2006/main">
  <p:tag name="KSO_WM_BEAUTIFY_FLAG" val=""/>
</p:tagLst>
</file>

<file path=ppt/tags/tag1017.xml><?xml version="1.0" encoding="utf-8"?>
<p:tagLst xmlns:p="http://schemas.openxmlformats.org/presentationml/2006/main">
  <p:tag name="KSO_WM_BEAUTIFY_FLAG" val=""/>
</p:tagLst>
</file>

<file path=ppt/tags/tag1018.xml><?xml version="1.0" encoding="utf-8"?>
<p:tagLst xmlns:p="http://schemas.openxmlformats.org/presentationml/2006/main">
  <p:tag name="KSO_WM_BEAUTIFY_FLAG" val=""/>
</p:tagLst>
</file>

<file path=ppt/tags/tag1019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20.xml><?xml version="1.0" encoding="utf-8"?>
<p:tagLst xmlns:p="http://schemas.openxmlformats.org/presentationml/2006/main">
  <p:tag name="KSO_WM_BEAUTIFY_FLAG" val=""/>
</p:tagLst>
</file>

<file path=ppt/tags/tag1021.xml><?xml version="1.0" encoding="utf-8"?>
<p:tagLst xmlns:p="http://schemas.openxmlformats.org/presentationml/2006/main">
  <p:tag name="KSO_WM_BEAUTIFY_FLAG" val=""/>
</p:tagLst>
</file>

<file path=ppt/tags/tag1022.xml><?xml version="1.0" encoding="utf-8"?>
<p:tagLst xmlns:p="http://schemas.openxmlformats.org/presentationml/2006/main">
  <p:tag name="KSO_WM_BEAUTIFY_FLAG" val=""/>
</p:tagLst>
</file>

<file path=ppt/tags/tag1023.xml><?xml version="1.0" encoding="utf-8"?>
<p:tagLst xmlns:p="http://schemas.openxmlformats.org/presentationml/2006/main">
  <p:tag name="KSO_WM_BEAUTIFY_FLAG" val=""/>
</p:tagLst>
</file>

<file path=ppt/tags/tag1024.xml><?xml version="1.0" encoding="utf-8"?>
<p:tagLst xmlns:p="http://schemas.openxmlformats.org/presentationml/2006/main">
  <p:tag name="KSO_WM_BEAUTIFY_FLAG" val=""/>
</p:tagLst>
</file>

<file path=ppt/tags/tag1025.xml><?xml version="1.0" encoding="utf-8"?>
<p:tagLst xmlns:p="http://schemas.openxmlformats.org/presentationml/2006/main">
  <p:tag name="KSO_WM_BEAUTIFY_FLAG" val=""/>
</p:tagLst>
</file>

<file path=ppt/tags/tag1026.xml><?xml version="1.0" encoding="utf-8"?>
<p:tagLst xmlns:p="http://schemas.openxmlformats.org/presentationml/2006/main">
  <p:tag name="KSO_WM_BEAUTIFY_FLAG" val=""/>
</p:tagLst>
</file>

<file path=ppt/tags/tag1027.xml><?xml version="1.0" encoding="utf-8"?>
<p:tagLst xmlns:p="http://schemas.openxmlformats.org/presentationml/2006/main">
  <p:tag name="KSO_WM_BEAUTIFY_FLAG" val=""/>
</p:tagLst>
</file>

<file path=ppt/tags/tag1028.xml><?xml version="1.0" encoding="utf-8"?>
<p:tagLst xmlns:p="http://schemas.openxmlformats.org/presentationml/2006/main">
  <p:tag name="KSO_WM_BEAUTIFY_FLAG" val=""/>
</p:tagLst>
</file>

<file path=ppt/tags/tag1029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30.xml><?xml version="1.0" encoding="utf-8"?>
<p:tagLst xmlns:p="http://schemas.openxmlformats.org/presentationml/2006/main">
  <p:tag name="KSO_WM_BEAUTIFY_FLAG" val=""/>
</p:tagLst>
</file>

<file path=ppt/tags/tag1031.xml><?xml version="1.0" encoding="utf-8"?>
<p:tagLst xmlns:p="http://schemas.openxmlformats.org/presentationml/2006/main">
  <p:tag name="KSO_WM_BEAUTIFY_FLAG" val=""/>
</p:tagLst>
</file>

<file path=ppt/tags/tag1032.xml><?xml version="1.0" encoding="utf-8"?>
<p:tagLst xmlns:p="http://schemas.openxmlformats.org/presentationml/2006/main">
  <p:tag name="KSO_WM_BEAUTIFY_FLAG" val=""/>
</p:tagLst>
</file>

<file path=ppt/tags/tag1033.xml><?xml version="1.0" encoding="utf-8"?>
<p:tagLst xmlns:p="http://schemas.openxmlformats.org/presentationml/2006/main">
  <p:tag name="KSO_WM_BEAUTIFY_FLAG" val=""/>
</p:tagLst>
</file>

<file path=ppt/tags/tag1034.xml><?xml version="1.0" encoding="utf-8"?>
<p:tagLst xmlns:p="http://schemas.openxmlformats.org/presentationml/2006/main">
  <p:tag name="KSO_WM_BEAUTIFY_FLAG" val=""/>
</p:tagLst>
</file>

<file path=ppt/tags/tag1035.xml><?xml version="1.0" encoding="utf-8"?>
<p:tagLst xmlns:p="http://schemas.openxmlformats.org/presentationml/2006/main">
  <p:tag name="KSO_WM_BEAUTIFY_FLAG" val=""/>
</p:tagLst>
</file>

<file path=ppt/tags/tag1036.xml><?xml version="1.0" encoding="utf-8"?>
<p:tagLst xmlns:p="http://schemas.openxmlformats.org/presentationml/2006/main">
  <p:tag name="KSO_WM_BEAUTIFY_FLAG" val=""/>
</p:tagLst>
</file>

<file path=ppt/tags/tag1037.xml><?xml version="1.0" encoding="utf-8"?>
<p:tagLst xmlns:p="http://schemas.openxmlformats.org/presentationml/2006/main">
  <p:tag name="KSO_WM_BEAUTIFY_FLAG" val=""/>
</p:tagLst>
</file>

<file path=ppt/tags/tag1038.xml><?xml version="1.0" encoding="utf-8"?>
<p:tagLst xmlns:p="http://schemas.openxmlformats.org/presentationml/2006/main">
  <p:tag name="KSO_WM_BEAUTIFY_FLAG" val=""/>
</p:tagLst>
</file>

<file path=ppt/tags/tag1039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40.xml><?xml version="1.0" encoding="utf-8"?>
<p:tagLst xmlns:p="http://schemas.openxmlformats.org/presentationml/2006/main">
  <p:tag name="KSO_WM_BEAUTIFY_FLAG" val=""/>
</p:tagLst>
</file>

<file path=ppt/tags/tag1041.xml><?xml version="1.0" encoding="utf-8"?>
<p:tagLst xmlns:p="http://schemas.openxmlformats.org/presentationml/2006/main">
  <p:tag name="KSO_WM_BEAUTIFY_FLAG" val=""/>
</p:tagLst>
</file>

<file path=ppt/tags/tag1042.xml><?xml version="1.0" encoding="utf-8"?>
<p:tagLst xmlns:p="http://schemas.openxmlformats.org/presentationml/2006/main">
  <p:tag name="KSO_WM_BEAUTIFY_FLAG" val=""/>
</p:tagLst>
</file>

<file path=ppt/tags/tag1043.xml><?xml version="1.0" encoding="utf-8"?>
<p:tagLst xmlns:p="http://schemas.openxmlformats.org/presentationml/2006/main">
  <p:tag name="KSO_WM_BEAUTIFY_FLAG" val=""/>
</p:tagLst>
</file>

<file path=ppt/tags/tag1044.xml><?xml version="1.0" encoding="utf-8"?>
<p:tagLst xmlns:p="http://schemas.openxmlformats.org/presentationml/2006/main">
  <p:tag name="KSO_WM_BEAUTIFY_FLAG" val=""/>
</p:tagLst>
</file>

<file path=ppt/tags/tag1045.xml><?xml version="1.0" encoding="utf-8"?>
<p:tagLst xmlns:p="http://schemas.openxmlformats.org/presentationml/2006/main">
  <p:tag name="KSO_WM_BEAUTIFY_FLAG" val=""/>
</p:tagLst>
</file>

<file path=ppt/tags/tag1046.xml><?xml version="1.0" encoding="utf-8"?>
<p:tagLst xmlns:p="http://schemas.openxmlformats.org/presentationml/2006/main">
  <p:tag name="KSO_WM_BEAUTIFY_FLAG" val=""/>
</p:tagLst>
</file>

<file path=ppt/tags/tag1047.xml><?xml version="1.0" encoding="utf-8"?>
<p:tagLst xmlns:p="http://schemas.openxmlformats.org/presentationml/2006/main">
  <p:tag name="KSO_WM_BEAUTIFY_FLAG" val=""/>
</p:tagLst>
</file>

<file path=ppt/tags/tag1048.xml><?xml version="1.0" encoding="utf-8"?>
<p:tagLst xmlns:p="http://schemas.openxmlformats.org/presentationml/2006/main">
  <p:tag name="KSO_WM_BEAUTIFY_FLAG" val=""/>
</p:tagLst>
</file>

<file path=ppt/tags/tag1049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50.xml><?xml version="1.0" encoding="utf-8"?>
<p:tagLst xmlns:p="http://schemas.openxmlformats.org/presentationml/2006/main">
  <p:tag name="KSO_WM_BEAUTIFY_FLAG" val=""/>
</p:tagLst>
</file>

<file path=ppt/tags/tag1051.xml><?xml version="1.0" encoding="utf-8"?>
<p:tagLst xmlns:p="http://schemas.openxmlformats.org/presentationml/2006/main">
  <p:tag name="KSO_WM_BEAUTIFY_FLAG" val=""/>
</p:tagLst>
</file>

<file path=ppt/tags/tag1052.xml><?xml version="1.0" encoding="utf-8"?>
<p:tagLst xmlns:p="http://schemas.openxmlformats.org/presentationml/2006/main">
  <p:tag name="KSO_WM_BEAUTIFY_FLAG" val=""/>
</p:tagLst>
</file>

<file path=ppt/tags/tag1053.xml><?xml version="1.0" encoding="utf-8"?>
<p:tagLst xmlns:p="http://schemas.openxmlformats.org/presentationml/2006/main">
  <p:tag name="KSO_WM_BEAUTIFY_FLAG" val=""/>
</p:tagLst>
</file>

<file path=ppt/tags/tag1054.xml><?xml version="1.0" encoding="utf-8"?>
<p:tagLst xmlns:p="http://schemas.openxmlformats.org/presentationml/2006/main">
  <p:tag name="KSO_WM_BEAUTIFY_FLAG" val=""/>
</p:tagLst>
</file>

<file path=ppt/tags/tag1055.xml><?xml version="1.0" encoding="utf-8"?>
<p:tagLst xmlns:p="http://schemas.openxmlformats.org/presentationml/2006/main">
  <p:tag name="KSO_WM_BEAUTIFY_FLAG" val=""/>
</p:tagLst>
</file>

<file path=ppt/tags/tag1056.xml><?xml version="1.0" encoding="utf-8"?>
<p:tagLst xmlns:p="http://schemas.openxmlformats.org/presentationml/2006/main">
  <p:tag name="KSO_WM_BEAUTIFY_FLAG" val=""/>
</p:tagLst>
</file>

<file path=ppt/tags/tag1057.xml><?xml version="1.0" encoding="utf-8"?>
<p:tagLst xmlns:p="http://schemas.openxmlformats.org/presentationml/2006/main">
  <p:tag name="KSO_WM_BEAUTIFY_FLAG" val=""/>
</p:tagLst>
</file>

<file path=ppt/tags/tag1058.xml><?xml version="1.0" encoding="utf-8"?>
<p:tagLst xmlns:p="http://schemas.openxmlformats.org/presentationml/2006/main">
  <p:tag name="KSO_WM_BEAUTIFY_FLAG" val=""/>
</p:tagLst>
</file>

<file path=ppt/tags/tag1059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60.xml><?xml version="1.0" encoding="utf-8"?>
<p:tagLst xmlns:p="http://schemas.openxmlformats.org/presentationml/2006/main">
  <p:tag name="KSO_WM_BEAUTIFY_FLAG" val=""/>
</p:tagLst>
</file>

<file path=ppt/tags/tag1061.xml><?xml version="1.0" encoding="utf-8"?>
<p:tagLst xmlns:p="http://schemas.openxmlformats.org/presentationml/2006/main">
  <p:tag name="KSO_WM_BEAUTIFY_FLAG" val=""/>
</p:tagLst>
</file>

<file path=ppt/tags/tag1062.xml><?xml version="1.0" encoding="utf-8"?>
<p:tagLst xmlns:p="http://schemas.openxmlformats.org/presentationml/2006/main">
  <p:tag name="KSO_WM_BEAUTIFY_FLAG" val=""/>
</p:tagLst>
</file>

<file path=ppt/tags/tag1063.xml><?xml version="1.0" encoding="utf-8"?>
<p:tagLst xmlns:p="http://schemas.openxmlformats.org/presentationml/2006/main">
  <p:tag name="KSO_WM_BEAUTIFY_FLAG" val=""/>
</p:tagLst>
</file>

<file path=ppt/tags/tag1064.xml><?xml version="1.0" encoding="utf-8"?>
<p:tagLst xmlns:p="http://schemas.openxmlformats.org/presentationml/2006/main">
  <p:tag name="KSO_WM_BEAUTIFY_FLAG" val=""/>
</p:tagLst>
</file>

<file path=ppt/tags/tag1065.xml><?xml version="1.0" encoding="utf-8"?>
<p:tagLst xmlns:p="http://schemas.openxmlformats.org/presentationml/2006/main">
  <p:tag name="KSO_WM_BEAUTIFY_FLAG" val=""/>
</p:tagLst>
</file>

<file path=ppt/tags/tag1066.xml><?xml version="1.0" encoding="utf-8"?>
<p:tagLst xmlns:p="http://schemas.openxmlformats.org/presentationml/2006/main">
  <p:tag name="KSO_WM_BEAUTIFY_FLAG" val=""/>
</p:tagLst>
</file>

<file path=ppt/tags/tag1067.xml><?xml version="1.0" encoding="utf-8"?>
<p:tagLst xmlns:p="http://schemas.openxmlformats.org/presentationml/2006/main">
  <p:tag name="KSO_WM_BEAUTIFY_FLAG" val=""/>
</p:tagLst>
</file>

<file path=ppt/tags/tag1068.xml><?xml version="1.0" encoding="utf-8"?>
<p:tagLst xmlns:p="http://schemas.openxmlformats.org/presentationml/2006/main">
  <p:tag name="KSO_WM_BEAUTIFY_FLAG" val=""/>
</p:tagLst>
</file>

<file path=ppt/tags/tag1069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70.xml><?xml version="1.0" encoding="utf-8"?>
<p:tagLst xmlns:p="http://schemas.openxmlformats.org/presentationml/2006/main">
  <p:tag name="KSO_WM_BEAUTIFY_FLAG" val=""/>
</p:tagLst>
</file>

<file path=ppt/tags/tag1071.xml><?xml version="1.0" encoding="utf-8"?>
<p:tagLst xmlns:p="http://schemas.openxmlformats.org/presentationml/2006/main">
  <p:tag name="KSO_WM_BEAUTIFY_FLAG" val=""/>
</p:tagLst>
</file>

<file path=ppt/tags/tag1072.xml><?xml version="1.0" encoding="utf-8"?>
<p:tagLst xmlns:p="http://schemas.openxmlformats.org/presentationml/2006/main">
  <p:tag name="KSO_WM_BEAUTIFY_FLAG" val=""/>
</p:tagLst>
</file>

<file path=ppt/tags/tag1073.xml><?xml version="1.0" encoding="utf-8"?>
<p:tagLst xmlns:p="http://schemas.openxmlformats.org/presentationml/2006/main">
  <p:tag name="KSO_WM_BEAUTIFY_FLAG" val=""/>
</p:tagLst>
</file>

<file path=ppt/tags/tag1074.xml><?xml version="1.0" encoding="utf-8"?>
<p:tagLst xmlns:p="http://schemas.openxmlformats.org/presentationml/2006/main">
  <p:tag name="KSO_WM_BEAUTIFY_FLAG" val=""/>
</p:tagLst>
</file>

<file path=ppt/tags/tag1075.xml><?xml version="1.0" encoding="utf-8"?>
<p:tagLst xmlns:p="http://schemas.openxmlformats.org/presentationml/2006/main">
  <p:tag name="KSO_WM_BEAUTIFY_FLAG" val=""/>
</p:tagLst>
</file>

<file path=ppt/tags/tag1076.xml><?xml version="1.0" encoding="utf-8"?>
<p:tagLst xmlns:p="http://schemas.openxmlformats.org/presentationml/2006/main">
  <p:tag name="KSO_WM_BEAUTIFY_FLAG" val=""/>
</p:tagLst>
</file>

<file path=ppt/tags/tag1077.xml><?xml version="1.0" encoding="utf-8"?>
<p:tagLst xmlns:p="http://schemas.openxmlformats.org/presentationml/2006/main">
  <p:tag name="KSO_WM_BEAUTIFY_FLAG" val=""/>
</p:tagLst>
</file>

<file path=ppt/tags/tag1078.xml><?xml version="1.0" encoding="utf-8"?>
<p:tagLst xmlns:p="http://schemas.openxmlformats.org/presentationml/2006/main">
  <p:tag name="KSO_WM_BEAUTIFY_FLAG" val=""/>
</p:tagLst>
</file>

<file path=ppt/tags/tag1079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80.xml><?xml version="1.0" encoding="utf-8"?>
<p:tagLst xmlns:p="http://schemas.openxmlformats.org/presentationml/2006/main">
  <p:tag name="KSO_WM_BEAUTIFY_FLAG" val=""/>
</p:tagLst>
</file>

<file path=ppt/tags/tag1081.xml><?xml version="1.0" encoding="utf-8"?>
<p:tagLst xmlns:p="http://schemas.openxmlformats.org/presentationml/2006/main">
  <p:tag name="KSO_WM_BEAUTIFY_FLAG" val=""/>
</p:tagLst>
</file>

<file path=ppt/tags/tag1082.xml><?xml version="1.0" encoding="utf-8"?>
<p:tagLst xmlns:p="http://schemas.openxmlformats.org/presentationml/2006/main">
  <p:tag name="KSO_WM_BEAUTIFY_FLAG" val=""/>
</p:tagLst>
</file>

<file path=ppt/tags/tag1083.xml><?xml version="1.0" encoding="utf-8"?>
<p:tagLst xmlns:p="http://schemas.openxmlformats.org/presentationml/2006/main">
  <p:tag name="KSO_WM_BEAUTIFY_FLAG" val=""/>
</p:tagLst>
</file>

<file path=ppt/tags/tag1084.xml><?xml version="1.0" encoding="utf-8"?>
<p:tagLst xmlns:p="http://schemas.openxmlformats.org/presentationml/2006/main">
  <p:tag name="KSO_WM_BEAUTIFY_FLAG" val=""/>
</p:tagLst>
</file>

<file path=ppt/tags/tag1085.xml><?xml version="1.0" encoding="utf-8"?>
<p:tagLst xmlns:p="http://schemas.openxmlformats.org/presentationml/2006/main">
  <p:tag name="KSO_WM_BEAUTIFY_FLAG" val=""/>
</p:tagLst>
</file>

<file path=ppt/tags/tag1086.xml><?xml version="1.0" encoding="utf-8"?>
<p:tagLst xmlns:p="http://schemas.openxmlformats.org/presentationml/2006/main">
  <p:tag name="KSO_WM_BEAUTIFY_FLAG" val=""/>
</p:tagLst>
</file>

<file path=ppt/tags/tag1087.xml><?xml version="1.0" encoding="utf-8"?>
<p:tagLst xmlns:p="http://schemas.openxmlformats.org/presentationml/2006/main">
  <p:tag name="KSO_WM_BEAUTIFY_FLAG" val=""/>
</p:tagLst>
</file>

<file path=ppt/tags/tag1088.xml><?xml version="1.0" encoding="utf-8"?>
<p:tagLst xmlns:p="http://schemas.openxmlformats.org/presentationml/2006/main">
  <p:tag name="KSO_WM_BEAUTIFY_FLAG" val=""/>
</p:tagLst>
</file>

<file path=ppt/tags/tag1089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090.xml><?xml version="1.0" encoding="utf-8"?>
<p:tagLst xmlns:p="http://schemas.openxmlformats.org/presentationml/2006/main">
  <p:tag name="KSO_WM_BEAUTIFY_FLAG" val=""/>
</p:tagLst>
</file>

<file path=ppt/tags/tag1091.xml><?xml version="1.0" encoding="utf-8"?>
<p:tagLst xmlns:p="http://schemas.openxmlformats.org/presentationml/2006/main">
  <p:tag name="KSO_WM_BEAUTIFY_FLAG" val=""/>
</p:tagLst>
</file>

<file path=ppt/tags/tag1092.xml><?xml version="1.0" encoding="utf-8"?>
<p:tagLst xmlns:p="http://schemas.openxmlformats.org/presentationml/2006/main">
  <p:tag name="KSO_WM_BEAUTIFY_FLAG" val=""/>
</p:tagLst>
</file>

<file path=ppt/tags/tag1093.xml><?xml version="1.0" encoding="utf-8"?>
<p:tagLst xmlns:p="http://schemas.openxmlformats.org/presentationml/2006/main">
  <p:tag name="KSO_WM_BEAUTIFY_FLAG" val=""/>
</p:tagLst>
</file>

<file path=ppt/tags/tag1094.xml><?xml version="1.0" encoding="utf-8"?>
<p:tagLst xmlns:p="http://schemas.openxmlformats.org/presentationml/2006/main">
  <p:tag name="KSO_WM_BEAUTIFY_FLAG" val=""/>
</p:tagLst>
</file>

<file path=ppt/tags/tag1095.xml><?xml version="1.0" encoding="utf-8"?>
<p:tagLst xmlns:p="http://schemas.openxmlformats.org/presentationml/2006/main">
  <p:tag name="KSO_WM_BEAUTIFY_FLAG" val=""/>
</p:tagLst>
</file>

<file path=ppt/tags/tag1096.xml><?xml version="1.0" encoding="utf-8"?>
<p:tagLst xmlns:p="http://schemas.openxmlformats.org/presentationml/2006/main">
  <p:tag name="KSO_WM_BEAUTIFY_FLAG" val=""/>
</p:tagLst>
</file>

<file path=ppt/tags/tag1097.xml><?xml version="1.0" encoding="utf-8"?>
<p:tagLst xmlns:p="http://schemas.openxmlformats.org/presentationml/2006/main">
  <p:tag name="KSO_WM_BEAUTIFY_FLAG" val=""/>
</p:tagLst>
</file>

<file path=ppt/tags/tag1098.xml><?xml version="1.0" encoding="utf-8"?>
<p:tagLst xmlns:p="http://schemas.openxmlformats.org/presentationml/2006/main">
  <p:tag name="KSO_WM_BEAUTIFY_FLAG" val=""/>
</p:tagLst>
</file>

<file path=ppt/tags/tag109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00.xml><?xml version="1.0" encoding="utf-8"?>
<p:tagLst xmlns:p="http://schemas.openxmlformats.org/presentationml/2006/main">
  <p:tag name="KSO_WM_BEAUTIFY_FLAG" val=""/>
</p:tagLst>
</file>

<file path=ppt/tags/tag1101.xml><?xml version="1.0" encoding="utf-8"?>
<p:tagLst xmlns:p="http://schemas.openxmlformats.org/presentationml/2006/main">
  <p:tag name="KSO_WM_BEAUTIFY_FLAG" val=""/>
</p:tagLst>
</file>

<file path=ppt/tags/tag1102.xml><?xml version="1.0" encoding="utf-8"?>
<p:tagLst xmlns:p="http://schemas.openxmlformats.org/presentationml/2006/main">
  <p:tag name="KSO_WM_BEAUTIFY_FLAG" val=""/>
</p:tagLst>
</file>

<file path=ppt/tags/tag1103.xml><?xml version="1.0" encoding="utf-8"?>
<p:tagLst xmlns:p="http://schemas.openxmlformats.org/presentationml/2006/main">
  <p:tag name="KSO_WM_BEAUTIFY_FLAG" val=""/>
</p:tagLst>
</file>

<file path=ppt/tags/tag1104.xml><?xml version="1.0" encoding="utf-8"?>
<p:tagLst xmlns:p="http://schemas.openxmlformats.org/presentationml/2006/main">
  <p:tag name="KSO_WM_BEAUTIFY_FLAG" val=""/>
</p:tagLst>
</file>

<file path=ppt/tags/tag1105.xml><?xml version="1.0" encoding="utf-8"?>
<p:tagLst xmlns:p="http://schemas.openxmlformats.org/presentationml/2006/main">
  <p:tag name="KSO_WM_BEAUTIFY_FLAG" val=""/>
</p:tagLst>
</file>

<file path=ppt/tags/tag1106.xml><?xml version="1.0" encoding="utf-8"?>
<p:tagLst xmlns:p="http://schemas.openxmlformats.org/presentationml/2006/main">
  <p:tag name="KSO_WM_BEAUTIFY_FLAG" val=""/>
</p:tagLst>
</file>

<file path=ppt/tags/tag1107.xml><?xml version="1.0" encoding="utf-8"?>
<p:tagLst xmlns:p="http://schemas.openxmlformats.org/presentationml/2006/main">
  <p:tag name="KSO_WM_BEAUTIFY_FLAG" val=""/>
</p:tagLst>
</file>

<file path=ppt/tags/tag1108.xml><?xml version="1.0" encoding="utf-8"?>
<p:tagLst xmlns:p="http://schemas.openxmlformats.org/presentationml/2006/main">
  <p:tag name="KSO_WM_BEAUTIFY_FLAG" val=""/>
</p:tagLst>
</file>

<file path=ppt/tags/tag1109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10.xml><?xml version="1.0" encoding="utf-8"?>
<p:tagLst xmlns:p="http://schemas.openxmlformats.org/presentationml/2006/main">
  <p:tag name="KSO_WM_BEAUTIFY_FLAG" val=""/>
</p:tagLst>
</file>

<file path=ppt/tags/tag1111.xml><?xml version="1.0" encoding="utf-8"?>
<p:tagLst xmlns:p="http://schemas.openxmlformats.org/presentationml/2006/main">
  <p:tag name="KSO_WM_BEAUTIFY_FLAG" val=""/>
</p:tagLst>
</file>

<file path=ppt/tags/tag1112.xml><?xml version="1.0" encoding="utf-8"?>
<p:tagLst xmlns:p="http://schemas.openxmlformats.org/presentationml/2006/main">
  <p:tag name="KSO_WM_BEAUTIFY_FLAG" val=""/>
</p:tagLst>
</file>

<file path=ppt/tags/tag1113.xml><?xml version="1.0" encoding="utf-8"?>
<p:tagLst xmlns:p="http://schemas.openxmlformats.org/presentationml/2006/main">
  <p:tag name="KSO_WM_BEAUTIFY_FLAG" val=""/>
</p:tagLst>
</file>

<file path=ppt/tags/tag1114.xml><?xml version="1.0" encoding="utf-8"?>
<p:tagLst xmlns:p="http://schemas.openxmlformats.org/presentationml/2006/main">
  <p:tag name="KSO_WM_BEAUTIFY_FLAG" val=""/>
</p:tagLst>
</file>

<file path=ppt/tags/tag1115.xml><?xml version="1.0" encoding="utf-8"?>
<p:tagLst xmlns:p="http://schemas.openxmlformats.org/presentationml/2006/main">
  <p:tag name="KSO_WM_BEAUTIFY_FLAG" val=""/>
</p:tagLst>
</file>

<file path=ppt/tags/tag1116.xml><?xml version="1.0" encoding="utf-8"?>
<p:tagLst xmlns:p="http://schemas.openxmlformats.org/presentationml/2006/main">
  <p:tag name="KSO_WM_BEAUTIFY_FLAG" val=""/>
</p:tagLst>
</file>

<file path=ppt/tags/tag1117.xml><?xml version="1.0" encoding="utf-8"?>
<p:tagLst xmlns:p="http://schemas.openxmlformats.org/presentationml/2006/main">
  <p:tag name="KSO_WM_BEAUTIFY_FLAG" val=""/>
</p:tagLst>
</file>

<file path=ppt/tags/tag1118.xml><?xml version="1.0" encoding="utf-8"?>
<p:tagLst xmlns:p="http://schemas.openxmlformats.org/presentationml/2006/main">
  <p:tag name="KSO_WM_BEAUTIFY_FLAG" val=""/>
</p:tagLst>
</file>

<file path=ppt/tags/tag1119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20.xml><?xml version="1.0" encoding="utf-8"?>
<p:tagLst xmlns:p="http://schemas.openxmlformats.org/presentationml/2006/main">
  <p:tag name="KSO_WM_BEAUTIFY_FLAG" val=""/>
</p:tagLst>
</file>

<file path=ppt/tags/tag1121.xml><?xml version="1.0" encoding="utf-8"?>
<p:tagLst xmlns:p="http://schemas.openxmlformats.org/presentationml/2006/main">
  <p:tag name="KSO_WM_BEAUTIFY_FLAG" val=""/>
</p:tagLst>
</file>

<file path=ppt/tags/tag1122.xml><?xml version="1.0" encoding="utf-8"?>
<p:tagLst xmlns:p="http://schemas.openxmlformats.org/presentationml/2006/main">
  <p:tag name="KSO_WM_BEAUTIFY_FLAG" val=""/>
</p:tagLst>
</file>

<file path=ppt/tags/tag1123.xml><?xml version="1.0" encoding="utf-8"?>
<p:tagLst xmlns:p="http://schemas.openxmlformats.org/presentationml/2006/main">
  <p:tag name="KSO_WM_BEAUTIFY_FLAG" val=""/>
</p:tagLst>
</file>

<file path=ppt/tags/tag1124.xml><?xml version="1.0" encoding="utf-8"?>
<p:tagLst xmlns:p="http://schemas.openxmlformats.org/presentationml/2006/main">
  <p:tag name="KSO_WM_BEAUTIFY_FLAG" val=""/>
</p:tagLst>
</file>

<file path=ppt/tags/tag1125.xml><?xml version="1.0" encoding="utf-8"?>
<p:tagLst xmlns:p="http://schemas.openxmlformats.org/presentationml/2006/main">
  <p:tag name="KSO_WM_BEAUTIFY_FLAG" val=""/>
</p:tagLst>
</file>

<file path=ppt/tags/tag1126.xml><?xml version="1.0" encoding="utf-8"?>
<p:tagLst xmlns:p="http://schemas.openxmlformats.org/presentationml/2006/main">
  <p:tag name="KSO_WM_BEAUTIFY_FLAG" val=""/>
</p:tagLst>
</file>

<file path=ppt/tags/tag1127.xml><?xml version="1.0" encoding="utf-8"?>
<p:tagLst xmlns:p="http://schemas.openxmlformats.org/presentationml/2006/main">
  <p:tag name="KSO_WM_BEAUTIFY_FLAG" val=""/>
</p:tagLst>
</file>

<file path=ppt/tags/tag1128.xml><?xml version="1.0" encoding="utf-8"?>
<p:tagLst xmlns:p="http://schemas.openxmlformats.org/presentationml/2006/main">
  <p:tag name="KSO_WM_BEAUTIFY_FLAG" val=""/>
</p:tagLst>
</file>

<file path=ppt/tags/tag1129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30.xml><?xml version="1.0" encoding="utf-8"?>
<p:tagLst xmlns:p="http://schemas.openxmlformats.org/presentationml/2006/main">
  <p:tag name="KSO_WM_BEAUTIFY_FLAG" val=""/>
</p:tagLst>
</file>

<file path=ppt/tags/tag1131.xml><?xml version="1.0" encoding="utf-8"?>
<p:tagLst xmlns:p="http://schemas.openxmlformats.org/presentationml/2006/main">
  <p:tag name="KSO_WM_BEAUTIFY_FLAG" val=""/>
</p:tagLst>
</file>

<file path=ppt/tags/tag1132.xml><?xml version="1.0" encoding="utf-8"?>
<p:tagLst xmlns:p="http://schemas.openxmlformats.org/presentationml/2006/main">
  <p:tag name="KSO_WM_BEAUTIFY_FLAG" val=""/>
</p:tagLst>
</file>

<file path=ppt/tags/tag1133.xml><?xml version="1.0" encoding="utf-8"?>
<p:tagLst xmlns:p="http://schemas.openxmlformats.org/presentationml/2006/main">
  <p:tag name="KSO_WM_BEAUTIFY_FLAG" val=""/>
</p:tagLst>
</file>

<file path=ppt/tags/tag1134.xml><?xml version="1.0" encoding="utf-8"?>
<p:tagLst xmlns:p="http://schemas.openxmlformats.org/presentationml/2006/main">
  <p:tag name="KSO_WM_BEAUTIFY_FLAG" val=""/>
</p:tagLst>
</file>

<file path=ppt/tags/tag1135.xml><?xml version="1.0" encoding="utf-8"?>
<p:tagLst xmlns:p="http://schemas.openxmlformats.org/presentationml/2006/main">
  <p:tag name="KSO_WM_BEAUTIFY_FLAG" val=""/>
</p:tagLst>
</file>

<file path=ppt/tags/tag1136.xml><?xml version="1.0" encoding="utf-8"?>
<p:tagLst xmlns:p="http://schemas.openxmlformats.org/presentationml/2006/main">
  <p:tag name="KSO_WM_BEAUTIFY_FLAG" val=""/>
</p:tagLst>
</file>

<file path=ppt/tags/tag1137.xml><?xml version="1.0" encoding="utf-8"?>
<p:tagLst xmlns:p="http://schemas.openxmlformats.org/presentationml/2006/main">
  <p:tag name="KSO_WM_BEAUTIFY_FLAG" val=""/>
</p:tagLst>
</file>

<file path=ppt/tags/tag1138.xml><?xml version="1.0" encoding="utf-8"?>
<p:tagLst xmlns:p="http://schemas.openxmlformats.org/presentationml/2006/main">
  <p:tag name="KSO_WM_BEAUTIFY_FLAG" val=""/>
</p:tagLst>
</file>

<file path=ppt/tags/tag1139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40.xml><?xml version="1.0" encoding="utf-8"?>
<p:tagLst xmlns:p="http://schemas.openxmlformats.org/presentationml/2006/main">
  <p:tag name="KSO_WM_BEAUTIFY_FLAG" val=""/>
</p:tagLst>
</file>

<file path=ppt/tags/tag1141.xml><?xml version="1.0" encoding="utf-8"?>
<p:tagLst xmlns:p="http://schemas.openxmlformats.org/presentationml/2006/main">
  <p:tag name="KSO_WM_BEAUTIFY_FLAG" val=""/>
</p:tagLst>
</file>

<file path=ppt/tags/tag1142.xml><?xml version="1.0" encoding="utf-8"?>
<p:tagLst xmlns:p="http://schemas.openxmlformats.org/presentationml/2006/main">
  <p:tag name="KSO_WM_BEAUTIFY_FLAG" val=""/>
</p:tagLst>
</file>

<file path=ppt/tags/tag1143.xml><?xml version="1.0" encoding="utf-8"?>
<p:tagLst xmlns:p="http://schemas.openxmlformats.org/presentationml/2006/main">
  <p:tag name="KSO_WM_BEAUTIFY_FLAG" val=""/>
</p:tagLst>
</file>

<file path=ppt/tags/tag1144.xml><?xml version="1.0" encoding="utf-8"?>
<p:tagLst xmlns:p="http://schemas.openxmlformats.org/presentationml/2006/main">
  <p:tag name="KSO_WM_BEAUTIFY_FLAG" val=""/>
</p:tagLst>
</file>

<file path=ppt/tags/tag1145.xml><?xml version="1.0" encoding="utf-8"?>
<p:tagLst xmlns:p="http://schemas.openxmlformats.org/presentationml/2006/main">
  <p:tag name="KSO_WM_BEAUTIFY_FLAG" val=""/>
</p:tagLst>
</file>

<file path=ppt/tags/tag1146.xml><?xml version="1.0" encoding="utf-8"?>
<p:tagLst xmlns:p="http://schemas.openxmlformats.org/presentationml/2006/main">
  <p:tag name="KSO_WM_BEAUTIFY_FLAG" val=""/>
</p:tagLst>
</file>

<file path=ppt/tags/tag1147.xml><?xml version="1.0" encoding="utf-8"?>
<p:tagLst xmlns:p="http://schemas.openxmlformats.org/presentationml/2006/main">
  <p:tag name="KSO_WM_BEAUTIFY_FLAG" val=""/>
</p:tagLst>
</file>

<file path=ppt/tags/tag1148.xml><?xml version="1.0" encoding="utf-8"?>
<p:tagLst xmlns:p="http://schemas.openxmlformats.org/presentationml/2006/main">
  <p:tag name="KSO_WM_BEAUTIFY_FLAG" val=""/>
</p:tagLst>
</file>

<file path=ppt/tags/tag1149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50.xml><?xml version="1.0" encoding="utf-8"?>
<p:tagLst xmlns:p="http://schemas.openxmlformats.org/presentationml/2006/main">
  <p:tag name="KSO_WM_BEAUTIFY_FLAG" val=""/>
</p:tagLst>
</file>

<file path=ppt/tags/tag1151.xml><?xml version="1.0" encoding="utf-8"?>
<p:tagLst xmlns:p="http://schemas.openxmlformats.org/presentationml/2006/main">
  <p:tag name="KSO_WM_BEAUTIFY_FLAG" val=""/>
</p:tagLst>
</file>

<file path=ppt/tags/tag1152.xml><?xml version="1.0" encoding="utf-8"?>
<p:tagLst xmlns:p="http://schemas.openxmlformats.org/presentationml/2006/main">
  <p:tag name="KSO_WM_BEAUTIFY_FLAG" val=""/>
</p:tagLst>
</file>

<file path=ppt/tags/tag1153.xml><?xml version="1.0" encoding="utf-8"?>
<p:tagLst xmlns:p="http://schemas.openxmlformats.org/presentationml/2006/main">
  <p:tag name="KSO_WM_BEAUTIFY_FLAG" val=""/>
</p:tagLst>
</file>

<file path=ppt/tags/tag1154.xml><?xml version="1.0" encoding="utf-8"?>
<p:tagLst xmlns:p="http://schemas.openxmlformats.org/presentationml/2006/main">
  <p:tag name="KSO_WM_BEAUTIFY_FLAG" val=""/>
</p:tagLst>
</file>

<file path=ppt/tags/tag1155.xml><?xml version="1.0" encoding="utf-8"?>
<p:tagLst xmlns:p="http://schemas.openxmlformats.org/presentationml/2006/main">
  <p:tag name="KSO_WM_BEAUTIFY_FLAG" val=""/>
</p:tagLst>
</file>

<file path=ppt/tags/tag1156.xml><?xml version="1.0" encoding="utf-8"?>
<p:tagLst xmlns:p="http://schemas.openxmlformats.org/presentationml/2006/main">
  <p:tag name="KSO_WM_BEAUTIFY_FLAG" val=""/>
</p:tagLst>
</file>

<file path=ppt/tags/tag1157.xml><?xml version="1.0" encoding="utf-8"?>
<p:tagLst xmlns:p="http://schemas.openxmlformats.org/presentationml/2006/main">
  <p:tag name="KSO_WM_BEAUTIFY_FLAG" val=""/>
</p:tagLst>
</file>

<file path=ppt/tags/tag1158.xml><?xml version="1.0" encoding="utf-8"?>
<p:tagLst xmlns:p="http://schemas.openxmlformats.org/presentationml/2006/main">
  <p:tag name="KSO_WM_BEAUTIFY_FLAG" val=""/>
</p:tagLst>
</file>

<file path=ppt/tags/tag1159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60.xml><?xml version="1.0" encoding="utf-8"?>
<p:tagLst xmlns:p="http://schemas.openxmlformats.org/presentationml/2006/main">
  <p:tag name="KSO_WM_BEAUTIFY_FLAG" val=""/>
</p:tagLst>
</file>

<file path=ppt/tags/tag1161.xml><?xml version="1.0" encoding="utf-8"?>
<p:tagLst xmlns:p="http://schemas.openxmlformats.org/presentationml/2006/main">
  <p:tag name="KSO_WM_BEAUTIFY_FLAG" val=""/>
</p:tagLst>
</file>

<file path=ppt/tags/tag1162.xml><?xml version="1.0" encoding="utf-8"?>
<p:tagLst xmlns:p="http://schemas.openxmlformats.org/presentationml/2006/main">
  <p:tag name="KSO_WM_BEAUTIFY_FLAG" val=""/>
</p:tagLst>
</file>

<file path=ppt/tags/tag1163.xml><?xml version="1.0" encoding="utf-8"?>
<p:tagLst xmlns:p="http://schemas.openxmlformats.org/presentationml/2006/main">
  <p:tag name="KSO_WM_BEAUTIFY_FLAG" val=""/>
</p:tagLst>
</file>

<file path=ppt/tags/tag1164.xml><?xml version="1.0" encoding="utf-8"?>
<p:tagLst xmlns:p="http://schemas.openxmlformats.org/presentationml/2006/main">
  <p:tag name="KSO_WM_BEAUTIFY_FLAG" val=""/>
</p:tagLst>
</file>

<file path=ppt/tags/tag1165.xml><?xml version="1.0" encoding="utf-8"?>
<p:tagLst xmlns:p="http://schemas.openxmlformats.org/presentationml/2006/main">
  <p:tag name="KSO_WM_BEAUTIFY_FLAG" val=""/>
</p:tagLst>
</file>

<file path=ppt/tags/tag1166.xml><?xml version="1.0" encoding="utf-8"?>
<p:tagLst xmlns:p="http://schemas.openxmlformats.org/presentationml/2006/main">
  <p:tag name="KSO_WM_BEAUTIFY_FLAG" val=""/>
</p:tagLst>
</file>

<file path=ppt/tags/tag1167.xml><?xml version="1.0" encoding="utf-8"?>
<p:tagLst xmlns:p="http://schemas.openxmlformats.org/presentationml/2006/main">
  <p:tag name="KSO_WM_BEAUTIFY_FLAG" val=""/>
</p:tagLst>
</file>

<file path=ppt/tags/tag1168.xml><?xml version="1.0" encoding="utf-8"?>
<p:tagLst xmlns:p="http://schemas.openxmlformats.org/presentationml/2006/main">
  <p:tag name="KSO_WM_BEAUTIFY_FLAG" val=""/>
</p:tagLst>
</file>

<file path=ppt/tags/tag1169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70.xml><?xml version="1.0" encoding="utf-8"?>
<p:tagLst xmlns:p="http://schemas.openxmlformats.org/presentationml/2006/main">
  <p:tag name="KSO_WM_BEAUTIFY_FLAG" val=""/>
</p:tagLst>
</file>

<file path=ppt/tags/tag1171.xml><?xml version="1.0" encoding="utf-8"?>
<p:tagLst xmlns:p="http://schemas.openxmlformats.org/presentationml/2006/main">
  <p:tag name="KSO_WM_BEAUTIFY_FLAG" val=""/>
</p:tagLst>
</file>

<file path=ppt/tags/tag1172.xml><?xml version="1.0" encoding="utf-8"?>
<p:tagLst xmlns:p="http://schemas.openxmlformats.org/presentationml/2006/main">
  <p:tag name="KSO_WM_BEAUTIFY_FLAG" val=""/>
</p:tagLst>
</file>

<file path=ppt/tags/tag1173.xml><?xml version="1.0" encoding="utf-8"?>
<p:tagLst xmlns:p="http://schemas.openxmlformats.org/presentationml/2006/main">
  <p:tag name="KSO_WM_BEAUTIFY_FLAG" val=""/>
</p:tagLst>
</file>

<file path=ppt/tags/tag1174.xml><?xml version="1.0" encoding="utf-8"?>
<p:tagLst xmlns:p="http://schemas.openxmlformats.org/presentationml/2006/main">
  <p:tag name="KSO_WM_BEAUTIFY_FLAG" val=""/>
</p:tagLst>
</file>

<file path=ppt/tags/tag1175.xml><?xml version="1.0" encoding="utf-8"?>
<p:tagLst xmlns:p="http://schemas.openxmlformats.org/presentationml/2006/main">
  <p:tag name="KSO_WM_BEAUTIFY_FLAG" val=""/>
</p:tagLst>
</file>

<file path=ppt/tags/tag1176.xml><?xml version="1.0" encoding="utf-8"?>
<p:tagLst xmlns:p="http://schemas.openxmlformats.org/presentationml/2006/main">
  <p:tag name="KSO_WM_BEAUTIFY_FLAG" val=""/>
</p:tagLst>
</file>

<file path=ppt/tags/tag1177.xml><?xml version="1.0" encoding="utf-8"?>
<p:tagLst xmlns:p="http://schemas.openxmlformats.org/presentationml/2006/main">
  <p:tag name="KSO_WM_BEAUTIFY_FLAG" val=""/>
</p:tagLst>
</file>

<file path=ppt/tags/tag1178.xml><?xml version="1.0" encoding="utf-8"?>
<p:tagLst xmlns:p="http://schemas.openxmlformats.org/presentationml/2006/main">
  <p:tag name="KSO_WM_BEAUTIFY_FLAG" val=""/>
</p:tagLst>
</file>

<file path=ppt/tags/tag1179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80.xml><?xml version="1.0" encoding="utf-8"?>
<p:tagLst xmlns:p="http://schemas.openxmlformats.org/presentationml/2006/main">
  <p:tag name="KSO_WM_BEAUTIFY_FLAG" val=""/>
</p:tagLst>
</file>

<file path=ppt/tags/tag1181.xml><?xml version="1.0" encoding="utf-8"?>
<p:tagLst xmlns:p="http://schemas.openxmlformats.org/presentationml/2006/main">
  <p:tag name="KSO_WM_BEAUTIFY_FLAG" val=""/>
</p:tagLst>
</file>

<file path=ppt/tags/tag1182.xml><?xml version="1.0" encoding="utf-8"?>
<p:tagLst xmlns:p="http://schemas.openxmlformats.org/presentationml/2006/main">
  <p:tag name="KSO_WM_BEAUTIFY_FLAG" val=""/>
</p:tagLst>
</file>

<file path=ppt/tags/tag1183.xml><?xml version="1.0" encoding="utf-8"?>
<p:tagLst xmlns:p="http://schemas.openxmlformats.org/presentationml/2006/main">
  <p:tag name="KSO_WM_BEAUTIFY_FLAG" val=""/>
</p:tagLst>
</file>

<file path=ppt/tags/tag1184.xml><?xml version="1.0" encoding="utf-8"?>
<p:tagLst xmlns:p="http://schemas.openxmlformats.org/presentationml/2006/main">
  <p:tag name="KSO_WM_BEAUTIFY_FLAG" val=""/>
</p:tagLst>
</file>

<file path=ppt/tags/tag1185.xml><?xml version="1.0" encoding="utf-8"?>
<p:tagLst xmlns:p="http://schemas.openxmlformats.org/presentationml/2006/main">
  <p:tag name="KSO_WM_BEAUTIFY_FLAG" val=""/>
</p:tagLst>
</file>

<file path=ppt/tags/tag1186.xml><?xml version="1.0" encoding="utf-8"?>
<p:tagLst xmlns:p="http://schemas.openxmlformats.org/presentationml/2006/main">
  <p:tag name="KSO_WM_BEAUTIFY_FLAG" val=""/>
</p:tagLst>
</file>

<file path=ppt/tags/tag1187.xml><?xml version="1.0" encoding="utf-8"?>
<p:tagLst xmlns:p="http://schemas.openxmlformats.org/presentationml/2006/main">
  <p:tag name="KSO_WM_BEAUTIFY_FLAG" val=""/>
</p:tagLst>
</file>

<file path=ppt/tags/tag1188.xml><?xml version="1.0" encoding="utf-8"?>
<p:tagLst xmlns:p="http://schemas.openxmlformats.org/presentationml/2006/main">
  <p:tag name="KSO_WM_BEAUTIFY_FLAG" val=""/>
</p:tagLst>
</file>

<file path=ppt/tags/tag1189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190.xml><?xml version="1.0" encoding="utf-8"?>
<p:tagLst xmlns:p="http://schemas.openxmlformats.org/presentationml/2006/main">
  <p:tag name="KSO_WM_BEAUTIFY_FLAG" val=""/>
</p:tagLst>
</file>

<file path=ppt/tags/tag1191.xml><?xml version="1.0" encoding="utf-8"?>
<p:tagLst xmlns:p="http://schemas.openxmlformats.org/presentationml/2006/main">
  <p:tag name="KSO_WM_BEAUTIFY_FLAG" val=""/>
</p:tagLst>
</file>

<file path=ppt/tags/tag1192.xml><?xml version="1.0" encoding="utf-8"?>
<p:tagLst xmlns:p="http://schemas.openxmlformats.org/presentationml/2006/main">
  <p:tag name="KSO_WM_BEAUTIFY_FLAG" val=""/>
</p:tagLst>
</file>

<file path=ppt/tags/tag1193.xml><?xml version="1.0" encoding="utf-8"?>
<p:tagLst xmlns:p="http://schemas.openxmlformats.org/presentationml/2006/main">
  <p:tag name="KSO_WM_BEAUTIFY_FLAG" val=""/>
</p:tagLst>
</file>

<file path=ppt/tags/tag1194.xml><?xml version="1.0" encoding="utf-8"?>
<p:tagLst xmlns:p="http://schemas.openxmlformats.org/presentationml/2006/main">
  <p:tag name="KSO_WM_BEAUTIFY_FLAG" val=""/>
</p:tagLst>
</file>

<file path=ppt/tags/tag1195.xml><?xml version="1.0" encoding="utf-8"?>
<p:tagLst xmlns:p="http://schemas.openxmlformats.org/presentationml/2006/main">
  <p:tag name="KSO_WM_BEAUTIFY_FLAG" val=""/>
</p:tagLst>
</file>

<file path=ppt/tags/tag1196.xml><?xml version="1.0" encoding="utf-8"?>
<p:tagLst xmlns:p="http://schemas.openxmlformats.org/presentationml/2006/main">
  <p:tag name="KSO_WM_BEAUTIFY_FLAG" val=""/>
</p:tagLst>
</file>

<file path=ppt/tags/tag1197.xml><?xml version="1.0" encoding="utf-8"?>
<p:tagLst xmlns:p="http://schemas.openxmlformats.org/presentationml/2006/main">
  <p:tag name="KSO_WM_BEAUTIFY_FLAG" val=""/>
</p:tagLst>
</file>

<file path=ppt/tags/tag1198.xml><?xml version="1.0" encoding="utf-8"?>
<p:tagLst xmlns:p="http://schemas.openxmlformats.org/presentationml/2006/main">
  <p:tag name="KSO_WM_BEAUTIFY_FLAG" val=""/>
</p:tagLst>
</file>

<file path=ppt/tags/tag119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0.xml><?xml version="1.0" encoding="utf-8"?>
<p:tagLst xmlns:p="http://schemas.openxmlformats.org/presentationml/2006/main">
  <p:tag name="KSO_WM_BEAUTIFY_FLAG" val=""/>
</p:tagLst>
</file>

<file path=ppt/tags/tag1200.xml><?xml version="1.0" encoding="utf-8"?>
<p:tagLst xmlns:p="http://schemas.openxmlformats.org/presentationml/2006/main">
  <p:tag name="KSO_WM_BEAUTIFY_FLAG" val=""/>
</p:tagLst>
</file>

<file path=ppt/tags/tag1201.xml><?xml version="1.0" encoding="utf-8"?>
<p:tagLst xmlns:p="http://schemas.openxmlformats.org/presentationml/2006/main">
  <p:tag name="KSO_WM_BEAUTIFY_FLAG" val=""/>
</p:tagLst>
</file>

<file path=ppt/tags/tag1202.xml><?xml version="1.0" encoding="utf-8"?>
<p:tagLst xmlns:p="http://schemas.openxmlformats.org/presentationml/2006/main">
  <p:tag name="KSO_WM_BEAUTIFY_FLAG" val=""/>
</p:tagLst>
</file>

<file path=ppt/tags/tag1203.xml><?xml version="1.0" encoding="utf-8"?>
<p:tagLst xmlns:p="http://schemas.openxmlformats.org/presentationml/2006/main">
  <p:tag name="KSO_WM_BEAUTIFY_FLAG" val=""/>
</p:tagLst>
</file>

<file path=ppt/tags/tag1204.xml><?xml version="1.0" encoding="utf-8"?>
<p:tagLst xmlns:p="http://schemas.openxmlformats.org/presentationml/2006/main">
  <p:tag name="KSO_WM_BEAUTIFY_FLAG" val=""/>
</p:tagLst>
</file>

<file path=ppt/tags/tag1205.xml><?xml version="1.0" encoding="utf-8"?>
<p:tagLst xmlns:p="http://schemas.openxmlformats.org/presentationml/2006/main">
  <p:tag name="KSO_WM_BEAUTIFY_FLAG" val=""/>
</p:tagLst>
</file>

<file path=ppt/tags/tag1206.xml><?xml version="1.0" encoding="utf-8"?>
<p:tagLst xmlns:p="http://schemas.openxmlformats.org/presentationml/2006/main">
  <p:tag name="KSO_WM_BEAUTIFY_FLAG" val=""/>
</p:tagLst>
</file>

<file path=ppt/tags/tag1207.xml><?xml version="1.0" encoding="utf-8"?>
<p:tagLst xmlns:p="http://schemas.openxmlformats.org/presentationml/2006/main">
  <p:tag name="KSO_WM_BEAUTIFY_FLAG" val=""/>
</p:tagLst>
</file>

<file path=ppt/tags/tag1208.xml><?xml version="1.0" encoding="utf-8"?>
<p:tagLst xmlns:p="http://schemas.openxmlformats.org/presentationml/2006/main">
  <p:tag name="KSO_WM_BEAUTIFY_FLAG" val=""/>
</p:tagLst>
</file>

<file path=ppt/tags/tag1209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10.xml><?xml version="1.0" encoding="utf-8"?>
<p:tagLst xmlns:p="http://schemas.openxmlformats.org/presentationml/2006/main">
  <p:tag name="KSO_WM_BEAUTIFY_FLAG" val=""/>
</p:tagLst>
</file>

<file path=ppt/tags/tag1211.xml><?xml version="1.0" encoding="utf-8"?>
<p:tagLst xmlns:p="http://schemas.openxmlformats.org/presentationml/2006/main">
  <p:tag name="KSO_WM_BEAUTIFY_FLAG" val=""/>
</p:tagLst>
</file>

<file path=ppt/tags/tag1212.xml><?xml version="1.0" encoding="utf-8"?>
<p:tagLst xmlns:p="http://schemas.openxmlformats.org/presentationml/2006/main">
  <p:tag name="KSO_WM_BEAUTIFY_FLAG" val=""/>
</p:tagLst>
</file>

<file path=ppt/tags/tag1213.xml><?xml version="1.0" encoding="utf-8"?>
<p:tagLst xmlns:p="http://schemas.openxmlformats.org/presentationml/2006/main">
  <p:tag name="KSO_WM_BEAUTIFY_FLAG" val=""/>
</p:tagLst>
</file>

<file path=ppt/tags/tag1214.xml><?xml version="1.0" encoding="utf-8"?>
<p:tagLst xmlns:p="http://schemas.openxmlformats.org/presentationml/2006/main">
  <p:tag name="KSO_WM_BEAUTIFY_FLAG" val=""/>
</p:tagLst>
</file>

<file path=ppt/tags/tag1215.xml><?xml version="1.0" encoding="utf-8"?>
<p:tagLst xmlns:p="http://schemas.openxmlformats.org/presentationml/2006/main">
  <p:tag name="KSO_WM_BEAUTIFY_FLAG" val=""/>
</p:tagLst>
</file>

<file path=ppt/tags/tag1216.xml><?xml version="1.0" encoding="utf-8"?>
<p:tagLst xmlns:p="http://schemas.openxmlformats.org/presentationml/2006/main">
  <p:tag name="KSO_WM_BEAUTIFY_FLAG" val=""/>
</p:tagLst>
</file>

<file path=ppt/tags/tag1217.xml><?xml version="1.0" encoding="utf-8"?>
<p:tagLst xmlns:p="http://schemas.openxmlformats.org/presentationml/2006/main">
  <p:tag name="KSO_WM_BEAUTIFY_FLAG" val=""/>
</p:tagLst>
</file>

<file path=ppt/tags/tag1218.xml><?xml version="1.0" encoding="utf-8"?>
<p:tagLst xmlns:p="http://schemas.openxmlformats.org/presentationml/2006/main">
  <p:tag name="KSO_WM_BEAUTIFY_FLAG" val=""/>
</p:tagLst>
</file>

<file path=ppt/tags/tag1219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20.xml><?xml version="1.0" encoding="utf-8"?>
<p:tagLst xmlns:p="http://schemas.openxmlformats.org/presentationml/2006/main">
  <p:tag name="KSO_WM_BEAUTIFY_FLAG" val=""/>
</p:tagLst>
</file>

<file path=ppt/tags/tag1221.xml><?xml version="1.0" encoding="utf-8"?>
<p:tagLst xmlns:p="http://schemas.openxmlformats.org/presentationml/2006/main">
  <p:tag name="KSO_WM_BEAUTIFY_FLAG" val=""/>
</p:tagLst>
</file>

<file path=ppt/tags/tag1222.xml><?xml version="1.0" encoding="utf-8"?>
<p:tagLst xmlns:p="http://schemas.openxmlformats.org/presentationml/2006/main">
  <p:tag name="KSO_WM_BEAUTIFY_FLAG" val=""/>
</p:tagLst>
</file>

<file path=ppt/tags/tag1223.xml><?xml version="1.0" encoding="utf-8"?>
<p:tagLst xmlns:p="http://schemas.openxmlformats.org/presentationml/2006/main">
  <p:tag name="KSO_WM_BEAUTIFY_FLAG" val=""/>
</p:tagLst>
</file>

<file path=ppt/tags/tag1224.xml><?xml version="1.0" encoding="utf-8"?>
<p:tagLst xmlns:p="http://schemas.openxmlformats.org/presentationml/2006/main">
  <p:tag name="KSO_WM_BEAUTIFY_FLAG" val=""/>
</p:tagLst>
</file>

<file path=ppt/tags/tag1225.xml><?xml version="1.0" encoding="utf-8"?>
<p:tagLst xmlns:p="http://schemas.openxmlformats.org/presentationml/2006/main">
  <p:tag name="KSO_WM_BEAUTIFY_FLAG" val=""/>
</p:tagLst>
</file>

<file path=ppt/tags/tag1226.xml><?xml version="1.0" encoding="utf-8"?>
<p:tagLst xmlns:p="http://schemas.openxmlformats.org/presentationml/2006/main">
  <p:tag name="KSO_WM_BEAUTIFY_FLAG" val=""/>
</p:tagLst>
</file>

<file path=ppt/tags/tag1227.xml><?xml version="1.0" encoding="utf-8"?>
<p:tagLst xmlns:p="http://schemas.openxmlformats.org/presentationml/2006/main">
  <p:tag name="KSO_WM_BEAUTIFY_FLAG" val=""/>
</p:tagLst>
</file>

<file path=ppt/tags/tag1228.xml><?xml version="1.0" encoding="utf-8"?>
<p:tagLst xmlns:p="http://schemas.openxmlformats.org/presentationml/2006/main">
  <p:tag name="KSO_WM_BEAUTIFY_FLAG" val=""/>
</p:tagLst>
</file>

<file path=ppt/tags/tag1229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30.xml><?xml version="1.0" encoding="utf-8"?>
<p:tagLst xmlns:p="http://schemas.openxmlformats.org/presentationml/2006/main">
  <p:tag name="KSO_WM_BEAUTIFY_FLAG" val=""/>
</p:tagLst>
</file>

<file path=ppt/tags/tag1231.xml><?xml version="1.0" encoding="utf-8"?>
<p:tagLst xmlns:p="http://schemas.openxmlformats.org/presentationml/2006/main">
  <p:tag name="KSO_WM_BEAUTIFY_FLAG" val=""/>
</p:tagLst>
</file>

<file path=ppt/tags/tag1232.xml><?xml version="1.0" encoding="utf-8"?>
<p:tagLst xmlns:p="http://schemas.openxmlformats.org/presentationml/2006/main">
  <p:tag name="KSO_WM_BEAUTIFY_FLAG" val=""/>
</p:tagLst>
</file>

<file path=ppt/tags/tag1233.xml><?xml version="1.0" encoding="utf-8"?>
<p:tagLst xmlns:p="http://schemas.openxmlformats.org/presentationml/2006/main">
  <p:tag name="KSO_WM_BEAUTIFY_FLAG" val=""/>
</p:tagLst>
</file>

<file path=ppt/tags/tag1234.xml><?xml version="1.0" encoding="utf-8"?>
<p:tagLst xmlns:p="http://schemas.openxmlformats.org/presentationml/2006/main">
  <p:tag name="KSO_WM_BEAUTIFY_FLAG" val=""/>
</p:tagLst>
</file>

<file path=ppt/tags/tag1235.xml><?xml version="1.0" encoding="utf-8"?>
<p:tagLst xmlns:p="http://schemas.openxmlformats.org/presentationml/2006/main">
  <p:tag name="KSO_WM_BEAUTIFY_FLAG" val=""/>
</p:tagLst>
</file>

<file path=ppt/tags/tag1236.xml><?xml version="1.0" encoding="utf-8"?>
<p:tagLst xmlns:p="http://schemas.openxmlformats.org/presentationml/2006/main">
  <p:tag name="KSO_WM_BEAUTIFY_FLAG" val=""/>
</p:tagLst>
</file>

<file path=ppt/tags/tag1237.xml><?xml version="1.0" encoding="utf-8"?>
<p:tagLst xmlns:p="http://schemas.openxmlformats.org/presentationml/2006/main">
  <p:tag name="KSO_WM_BEAUTIFY_FLAG" val=""/>
</p:tagLst>
</file>

<file path=ppt/tags/tag1238.xml><?xml version="1.0" encoding="utf-8"?>
<p:tagLst xmlns:p="http://schemas.openxmlformats.org/presentationml/2006/main">
  <p:tag name="KSO_WM_BEAUTIFY_FLAG" val=""/>
</p:tagLst>
</file>

<file path=ppt/tags/tag1239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40.xml><?xml version="1.0" encoding="utf-8"?>
<p:tagLst xmlns:p="http://schemas.openxmlformats.org/presentationml/2006/main">
  <p:tag name="KSO_WM_BEAUTIFY_FLAG" val=""/>
</p:tagLst>
</file>

<file path=ppt/tags/tag1241.xml><?xml version="1.0" encoding="utf-8"?>
<p:tagLst xmlns:p="http://schemas.openxmlformats.org/presentationml/2006/main">
  <p:tag name="KSO_WM_BEAUTIFY_FLAG" val=""/>
</p:tagLst>
</file>

<file path=ppt/tags/tag1242.xml><?xml version="1.0" encoding="utf-8"?>
<p:tagLst xmlns:p="http://schemas.openxmlformats.org/presentationml/2006/main">
  <p:tag name="KSO_WM_BEAUTIFY_FLAG" val=""/>
</p:tagLst>
</file>

<file path=ppt/tags/tag1243.xml><?xml version="1.0" encoding="utf-8"?>
<p:tagLst xmlns:p="http://schemas.openxmlformats.org/presentationml/2006/main">
  <p:tag name="KSO_WM_BEAUTIFY_FLAG" val=""/>
</p:tagLst>
</file>

<file path=ppt/tags/tag1244.xml><?xml version="1.0" encoding="utf-8"?>
<p:tagLst xmlns:p="http://schemas.openxmlformats.org/presentationml/2006/main">
  <p:tag name="KSO_WM_BEAUTIFY_FLAG" val=""/>
</p:tagLst>
</file>

<file path=ppt/tags/tag1245.xml><?xml version="1.0" encoding="utf-8"?>
<p:tagLst xmlns:p="http://schemas.openxmlformats.org/presentationml/2006/main">
  <p:tag name="KSO_WM_BEAUTIFY_FLAG" val=""/>
</p:tagLst>
</file>

<file path=ppt/tags/tag1246.xml><?xml version="1.0" encoding="utf-8"?>
<p:tagLst xmlns:p="http://schemas.openxmlformats.org/presentationml/2006/main">
  <p:tag name="KSO_WM_BEAUTIFY_FLAG" val=""/>
</p:tagLst>
</file>

<file path=ppt/tags/tag1247.xml><?xml version="1.0" encoding="utf-8"?>
<p:tagLst xmlns:p="http://schemas.openxmlformats.org/presentationml/2006/main">
  <p:tag name="KSO_WM_BEAUTIFY_FLAG" val=""/>
</p:tagLst>
</file>

<file path=ppt/tags/tag1248.xml><?xml version="1.0" encoding="utf-8"?>
<p:tagLst xmlns:p="http://schemas.openxmlformats.org/presentationml/2006/main">
  <p:tag name="KSO_WM_BEAUTIFY_FLAG" val=""/>
</p:tagLst>
</file>

<file path=ppt/tags/tag1249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50.xml><?xml version="1.0" encoding="utf-8"?>
<p:tagLst xmlns:p="http://schemas.openxmlformats.org/presentationml/2006/main">
  <p:tag name="KSO_WM_BEAUTIFY_FLAG" val=""/>
</p:tagLst>
</file>

<file path=ppt/tags/tag1251.xml><?xml version="1.0" encoding="utf-8"?>
<p:tagLst xmlns:p="http://schemas.openxmlformats.org/presentationml/2006/main">
  <p:tag name="KSO_WM_BEAUTIFY_FLAG" val=""/>
</p:tagLst>
</file>

<file path=ppt/tags/tag1252.xml><?xml version="1.0" encoding="utf-8"?>
<p:tagLst xmlns:p="http://schemas.openxmlformats.org/presentationml/2006/main">
  <p:tag name="KSO_WM_BEAUTIFY_FLAG" val=""/>
</p:tagLst>
</file>

<file path=ppt/tags/tag1253.xml><?xml version="1.0" encoding="utf-8"?>
<p:tagLst xmlns:p="http://schemas.openxmlformats.org/presentationml/2006/main">
  <p:tag name="KSO_WM_BEAUTIFY_FLAG" val=""/>
</p:tagLst>
</file>

<file path=ppt/tags/tag1254.xml><?xml version="1.0" encoding="utf-8"?>
<p:tagLst xmlns:p="http://schemas.openxmlformats.org/presentationml/2006/main">
  <p:tag name="KSO_WM_BEAUTIFY_FLAG" val=""/>
</p:tagLst>
</file>

<file path=ppt/tags/tag1255.xml><?xml version="1.0" encoding="utf-8"?>
<p:tagLst xmlns:p="http://schemas.openxmlformats.org/presentationml/2006/main">
  <p:tag name="KSO_WM_BEAUTIFY_FLAG" val=""/>
</p:tagLst>
</file>

<file path=ppt/tags/tag1256.xml><?xml version="1.0" encoding="utf-8"?>
<p:tagLst xmlns:p="http://schemas.openxmlformats.org/presentationml/2006/main">
  <p:tag name="KSO_WM_BEAUTIFY_FLAG" val=""/>
</p:tagLst>
</file>

<file path=ppt/tags/tag1257.xml><?xml version="1.0" encoding="utf-8"?>
<p:tagLst xmlns:p="http://schemas.openxmlformats.org/presentationml/2006/main">
  <p:tag name="KSO_WM_BEAUTIFY_FLAG" val=""/>
</p:tagLst>
</file>

<file path=ppt/tags/tag1258.xml><?xml version="1.0" encoding="utf-8"?>
<p:tagLst xmlns:p="http://schemas.openxmlformats.org/presentationml/2006/main">
  <p:tag name="KSO_WM_BEAUTIFY_FLAG" val=""/>
</p:tagLst>
</file>

<file path=ppt/tags/tag1259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60.xml><?xml version="1.0" encoding="utf-8"?>
<p:tagLst xmlns:p="http://schemas.openxmlformats.org/presentationml/2006/main">
  <p:tag name="KSO_WM_BEAUTIFY_FLAG" val=""/>
</p:tagLst>
</file>

<file path=ppt/tags/tag1261.xml><?xml version="1.0" encoding="utf-8"?>
<p:tagLst xmlns:p="http://schemas.openxmlformats.org/presentationml/2006/main">
  <p:tag name="KSO_WM_BEAUTIFY_FLAG" val=""/>
</p:tagLst>
</file>

<file path=ppt/tags/tag1262.xml><?xml version="1.0" encoding="utf-8"?>
<p:tagLst xmlns:p="http://schemas.openxmlformats.org/presentationml/2006/main">
  <p:tag name="KSO_WM_BEAUTIFY_FLAG" val=""/>
</p:tagLst>
</file>

<file path=ppt/tags/tag1263.xml><?xml version="1.0" encoding="utf-8"?>
<p:tagLst xmlns:p="http://schemas.openxmlformats.org/presentationml/2006/main">
  <p:tag name="KSO_WM_BEAUTIFY_FLAG" val=""/>
</p:tagLst>
</file>

<file path=ppt/tags/tag1264.xml><?xml version="1.0" encoding="utf-8"?>
<p:tagLst xmlns:p="http://schemas.openxmlformats.org/presentationml/2006/main">
  <p:tag name="KSO_WM_BEAUTIFY_FLAG" val=""/>
</p:tagLst>
</file>

<file path=ppt/tags/tag1265.xml><?xml version="1.0" encoding="utf-8"?>
<p:tagLst xmlns:p="http://schemas.openxmlformats.org/presentationml/2006/main">
  <p:tag name="KSO_WM_BEAUTIFY_FLAG" val=""/>
</p:tagLst>
</file>

<file path=ppt/tags/tag1266.xml><?xml version="1.0" encoding="utf-8"?>
<p:tagLst xmlns:p="http://schemas.openxmlformats.org/presentationml/2006/main">
  <p:tag name="KSO_WM_BEAUTIFY_FLAG" val=""/>
</p:tagLst>
</file>

<file path=ppt/tags/tag1267.xml><?xml version="1.0" encoding="utf-8"?>
<p:tagLst xmlns:p="http://schemas.openxmlformats.org/presentationml/2006/main">
  <p:tag name="KSO_WM_BEAUTIFY_FLAG" val=""/>
</p:tagLst>
</file>

<file path=ppt/tags/tag1268.xml><?xml version="1.0" encoding="utf-8"?>
<p:tagLst xmlns:p="http://schemas.openxmlformats.org/presentationml/2006/main">
  <p:tag name="KSO_WM_BEAUTIFY_FLAG" val=""/>
</p:tagLst>
</file>

<file path=ppt/tags/tag1269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70.xml><?xml version="1.0" encoding="utf-8"?>
<p:tagLst xmlns:p="http://schemas.openxmlformats.org/presentationml/2006/main">
  <p:tag name="KSO_WM_BEAUTIFY_FLAG" val=""/>
</p:tagLst>
</file>

<file path=ppt/tags/tag1271.xml><?xml version="1.0" encoding="utf-8"?>
<p:tagLst xmlns:p="http://schemas.openxmlformats.org/presentationml/2006/main">
  <p:tag name="KSO_WM_BEAUTIFY_FLAG" val=""/>
</p:tagLst>
</file>

<file path=ppt/tags/tag1272.xml><?xml version="1.0" encoding="utf-8"?>
<p:tagLst xmlns:p="http://schemas.openxmlformats.org/presentationml/2006/main">
  <p:tag name="KSO_WM_BEAUTIFY_FLAG" val=""/>
</p:tagLst>
</file>

<file path=ppt/tags/tag1273.xml><?xml version="1.0" encoding="utf-8"?>
<p:tagLst xmlns:p="http://schemas.openxmlformats.org/presentationml/2006/main">
  <p:tag name="KSO_WM_BEAUTIFY_FLAG" val=""/>
</p:tagLst>
</file>

<file path=ppt/tags/tag1274.xml><?xml version="1.0" encoding="utf-8"?>
<p:tagLst xmlns:p="http://schemas.openxmlformats.org/presentationml/2006/main">
  <p:tag name="KSO_WM_BEAUTIFY_FLAG" val=""/>
</p:tagLst>
</file>

<file path=ppt/tags/tag1275.xml><?xml version="1.0" encoding="utf-8"?>
<p:tagLst xmlns:p="http://schemas.openxmlformats.org/presentationml/2006/main">
  <p:tag name="KSO_WM_BEAUTIFY_FLAG" val=""/>
</p:tagLst>
</file>

<file path=ppt/tags/tag1276.xml><?xml version="1.0" encoding="utf-8"?>
<p:tagLst xmlns:p="http://schemas.openxmlformats.org/presentationml/2006/main">
  <p:tag name="KSO_WM_BEAUTIFY_FLAG" val=""/>
</p:tagLst>
</file>

<file path=ppt/tags/tag1277.xml><?xml version="1.0" encoding="utf-8"?>
<p:tagLst xmlns:p="http://schemas.openxmlformats.org/presentationml/2006/main">
  <p:tag name="KSO_WM_BEAUTIFY_FLAG" val=""/>
</p:tagLst>
</file>

<file path=ppt/tags/tag1278.xml><?xml version="1.0" encoding="utf-8"?>
<p:tagLst xmlns:p="http://schemas.openxmlformats.org/presentationml/2006/main">
  <p:tag name="KSO_WM_BEAUTIFY_FLAG" val=""/>
</p:tagLst>
</file>

<file path=ppt/tags/tag1279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80.xml><?xml version="1.0" encoding="utf-8"?>
<p:tagLst xmlns:p="http://schemas.openxmlformats.org/presentationml/2006/main">
  <p:tag name="KSO_WM_BEAUTIFY_FLAG" val=""/>
</p:tagLst>
</file>

<file path=ppt/tags/tag1281.xml><?xml version="1.0" encoding="utf-8"?>
<p:tagLst xmlns:p="http://schemas.openxmlformats.org/presentationml/2006/main">
  <p:tag name="KSO_WM_BEAUTIFY_FLAG" val=""/>
</p:tagLst>
</file>

<file path=ppt/tags/tag1282.xml><?xml version="1.0" encoding="utf-8"?>
<p:tagLst xmlns:p="http://schemas.openxmlformats.org/presentationml/2006/main">
  <p:tag name="KSO_WM_BEAUTIFY_FLAG" val=""/>
</p:tagLst>
</file>

<file path=ppt/tags/tag1283.xml><?xml version="1.0" encoding="utf-8"?>
<p:tagLst xmlns:p="http://schemas.openxmlformats.org/presentationml/2006/main">
  <p:tag name="KSO_WM_BEAUTIFY_FLAG" val=""/>
</p:tagLst>
</file>

<file path=ppt/tags/tag1284.xml><?xml version="1.0" encoding="utf-8"?>
<p:tagLst xmlns:p="http://schemas.openxmlformats.org/presentationml/2006/main">
  <p:tag name="KSO_WM_BEAUTIFY_FLAG" val=""/>
</p:tagLst>
</file>

<file path=ppt/tags/tag1285.xml><?xml version="1.0" encoding="utf-8"?>
<p:tagLst xmlns:p="http://schemas.openxmlformats.org/presentationml/2006/main">
  <p:tag name="KSO_WM_BEAUTIFY_FLAG" val=""/>
</p:tagLst>
</file>

<file path=ppt/tags/tag1286.xml><?xml version="1.0" encoding="utf-8"?>
<p:tagLst xmlns:p="http://schemas.openxmlformats.org/presentationml/2006/main">
  <p:tag name="KSO_WM_BEAUTIFY_FLAG" val=""/>
</p:tagLst>
</file>

<file path=ppt/tags/tag1287.xml><?xml version="1.0" encoding="utf-8"?>
<p:tagLst xmlns:p="http://schemas.openxmlformats.org/presentationml/2006/main">
  <p:tag name="KSO_WM_BEAUTIFY_FLAG" val=""/>
</p:tagLst>
</file>

<file path=ppt/tags/tag1288.xml><?xml version="1.0" encoding="utf-8"?>
<p:tagLst xmlns:p="http://schemas.openxmlformats.org/presentationml/2006/main">
  <p:tag name="KSO_WM_BEAUTIFY_FLAG" val=""/>
</p:tagLst>
</file>

<file path=ppt/tags/tag1289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290.xml><?xml version="1.0" encoding="utf-8"?>
<p:tagLst xmlns:p="http://schemas.openxmlformats.org/presentationml/2006/main">
  <p:tag name="KSO_WM_BEAUTIFY_FLAG" val=""/>
</p:tagLst>
</file>

<file path=ppt/tags/tag1291.xml><?xml version="1.0" encoding="utf-8"?>
<p:tagLst xmlns:p="http://schemas.openxmlformats.org/presentationml/2006/main">
  <p:tag name="KSO_WM_BEAUTIFY_FLAG" val=""/>
</p:tagLst>
</file>

<file path=ppt/tags/tag1292.xml><?xml version="1.0" encoding="utf-8"?>
<p:tagLst xmlns:p="http://schemas.openxmlformats.org/presentationml/2006/main">
  <p:tag name="KSO_WM_BEAUTIFY_FLAG" val=""/>
</p:tagLst>
</file>

<file path=ppt/tags/tag1293.xml><?xml version="1.0" encoding="utf-8"?>
<p:tagLst xmlns:p="http://schemas.openxmlformats.org/presentationml/2006/main">
  <p:tag name="KSO_WM_BEAUTIFY_FLAG" val=""/>
</p:tagLst>
</file>

<file path=ppt/tags/tag1294.xml><?xml version="1.0" encoding="utf-8"?>
<p:tagLst xmlns:p="http://schemas.openxmlformats.org/presentationml/2006/main">
  <p:tag name="KSO_WM_BEAUTIFY_FLAG" val=""/>
</p:tagLst>
</file>

<file path=ppt/tags/tag1295.xml><?xml version="1.0" encoding="utf-8"?>
<p:tagLst xmlns:p="http://schemas.openxmlformats.org/presentationml/2006/main">
  <p:tag name="KSO_WM_BEAUTIFY_FLAG" val=""/>
</p:tagLst>
</file>

<file path=ppt/tags/tag1296.xml><?xml version="1.0" encoding="utf-8"?>
<p:tagLst xmlns:p="http://schemas.openxmlformats.org/presentationml/2006/main">
  <p:tag name="KSO_WM_BEAUTIFY_FLAG" val=""/>
</p:tagLst>
</file>

<file path=ppt/tags/tag1297.xml><?xml version="1.0" encoding="utf-8"?>
<p:tagLst xmlns:p="http://schemas.openxmlformats.org/presentationml/2006/main">
  <p:tag name="KSO_WM_BEAUTIFY_FLAG" val=""/>
</p:tagLst>
</file>

<file path=ppt/tags/tag1298.xml><?xml version="1.0" encoding="utf-8"?>
<p:tagLst xmlns:p="http://schemas.openxmlformats.org/presentationml/2006/main">
  <p:tag name="KSO_WM_BEAUTIFY_FLAG" val=""/>
</p:tagLst>
</file>

<file path=ppt/tags/tag129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00.xml><?xml version="1.0" encoding="utf-8"?>
<p:tagLst xmlns:p="http://schemas.openxmlformats.org/presentationml/2006/main">
  <p:tag name="KSO_WM_BEAUTIFY_FLAG" val=""/>
</p:tagLst>
</file>

<file path=ppt/tags/tag1301.xml><?xml version="1.0" encoding="utf-8"?>
<p:tagLst xmlns:p="http://schemas.openxmlformats.org/presentationml/2006/main">
  <p:tag name="KSO_WM_BEAUTIFY_FLAG" val=""/>
</p:tagLst>
</file>

<file path=ppt/tags/tag1302.xml><?xml version="1.0" encoding="utf-8"?>
<p:tagLst xmlns:p="http://schemas.openxmlformats.org/presentationml/2006/main">
  <p:tag name="KSO_WM_BEAUTIFY_FLAG" val=""/>
</p:tagLst>
</file>

<file path=ppt/tags/tag1303.xml><?xml version="1.0" encoding="utf-8"?>
<p:tagLst xmlns:p="http://schemas.openxmlformats.org/presentationml/2006/main">
  <p:tag name="KSO_WM_BEAUTIFY_FLAG" val=""/>
</p:tagLst>
</file>

<file path=ppt/tags/tag1304.xml><?xml version="1.0" encoding="utf-8"?>
<p:tagLst xmlns:p="http://schemas.openxmlformats.org/presentationml/2006/main">
  <p:tag name="KSO_WM_BEAUTIFY_FLAG" val=""/>
</p:tagLst>
</file>

<file path=ppt/tags/tag1305.xml><?xml version="1.0" encoding="utf-8"?>
<p:tagLst xmlns:p="http://schemas.openxmlformats.org/presentationml/2006/main">
  <p:tag name="KSO_WM_BEAUTIFY_FLAG" val=""/>
</p:tagLst>
</file>

<file path=ppt/tags/tag1306.xml><?xml version="1.0" encoding="utf-8"?>
<p:tagLst xmlns:p="http://schemas.openxmlformats.org/presentationml/2006/main">
  <p:tag name="KSO_WM_BEAUTIFY_FLAG" val=""/>
</p:tagLst>
</file>

<file path=ppt/tags/tag1307.xml><?xml version="1.0" encoding="utf-8"?>
<p:tagLst xmlns:p="http://schemas.openxmlformats.org/presentationml/2006/main">
  <p:tag name="KSO_WM_BEAUTIFY_FLAG" val=""/>
</p:tagLst>
</file>

<file path=ppt/tags/tag1308.xml><?xml version="1.0" encoding="utf-8"?>
<p:tagLst xmlns:p="http://schemas.openxmlformats.org/presentationml/2006/main">
  <p:tag name="KSO_WM_BEAUTIFY_FLAG" val=""/>
</p:tagLst>
</file>

<file path=ppt/tags/tag1309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10.xml><?xml version="1.0" encoding="utf-8"?>
<p:tagLst xmlns:p="http://schemas.openxmlformats.org/presentationml/2006/main">
  <p:tag name="KSO_WM_BEAUTIFY_FLAG" val=""/>
</p:tagLst>
</file>

<file path=ppt/tags/tag1311.xml><?xml version="1.0" encoding="utf-8"?>
<p:tagLst xmlns:p="http://schemas.openxmlformats.org/presentationml/2006/main">
  <p:tag name="KSO_WM_BEAUTIFY_FLAG" val=""/>
</p:tagLst>
</file>

<file path=ppt/tags/tag1312.xml><?xml version="1.0" encoding="utf-8"?>
<p:tagLst xmlns:p="http://schemas.openxmlformats.org/presentationml/2006/main">
  <p:tag name="KSO_WM_BEAUTIFY_FLAG" val=""/>
</p:tagLst>
</file>

<file path=ppt/tags/tag1313.xml><?xml version="1.0" encoding="utf-8"?>
<p:tagLst xmlns:p="http://schemas.openxmlformats.org/presentationml/2006/main">
  <p:tag name="KSO_WM_BEAUTIFY_FLAG" val=""/>
</p:tagLst>
</file>

<file path=ppt/tags/tag1314.xml><?xml version="1.0" encoding="utf-8"?>
<p:tagLst xmlns:p="http://schemas.openxmlformats.org/presentationml/2006/main">
  <p:tag name="KSO_WM_BEAUTIFY_FLAG" val=""/>
</p:tagLst>
</file>

<file path=ppt/tags/tag1315.xml><?xml version="1.0" encoding="utf-8"?>
<p:tagLst xmlns:p="http://schemas.openxmlformats.org/presentationml/2006/main">
  <p:tag name="KSO_WM_BEAUTIFY_FLAG" val=""/>
</p:tagLst>
</file>

<file path=ppt/tags/tag1316.xml><?xml version="1.0" encoding="utf-8"?>
<p:tagLst xmlns:p="http://schemas.openxmlformats.org/presentationml/2006/main">
  <p:tag name="KSO_WM_BEAUTIFY_FLAG" val=""/>
</p:tagLst>
</file>

<file path=ppt/tags/tag1317.xml><?xml version="1.0" encoding="utf-8"?>
<p:tagLst xmlns:p="http://schemas.openxmlformats.org/presentationml/2006/main">
  <p:tag name="KSO_WM_BEAUTIFY_FLAG" val=""/>
</p:tagLst>
</file>

<file path=ppt/tags/tag1318.xml><?xml version="1.0" encoding="utf-8"?>
<p:tagLst xmlns:p="http://schemas.openxmlformats.org/presentationml/2006/main">
  <p:tag name="KSO_WM_BEAUTIFY_FLAG" val=""/>
</p:tagLst>
</file>

<file path=ppt/tags/tag1319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20.xml><?xml version="1.0" encoding="utf-8"?>
<p:tagLst xmlns:p="http://schemas.openxmlformats.org/presentationml/2006/main">
  <p:tag name="KSO_WM_BEAUTIFY_FLAG" val=""/>
</p:tagLst>
</file>

<file path=ppt/tags/tag1321.xml><?xml version="1.0" encoding="utf-8"?>
<p:tagLst xmlns:p="http://schemas.openxmlformats.org/presentationml/2006/main">
  <p:tag name="KSO_WM_BEAUTIFY_FLAG" val=""/>
</p:tagLst>
</file>

<file path=ppt/tags/tag1322.xml><?xml version="1.0" encoding="utf-8"?>
<p:tagLst xmlns:p="http://schemas.openxmlformats.org/presentationml/2006/main">
  <p:tag name="KSO_WM_BEAUTIFY_FLAG" val=""/>
</p:tagLst>
</file>

<file path=ppt/tags/tag1323.xml><?xml version="1.0" encoding="utf-8"?>
<p:tagLst xmlns:p="http://schemas.openxmlformats.org/presentationml/2006/main">
  <p:tag name="KSO_WM_BEAUTIFY_FLAG" val=""/>
</p:tagLst>
</file>

<file path=ppt/tags/tag1324.xml><?xml version="1.0" encoding="utf-8"?>
<p:tagLst xmlns:p="http://schemas.openxmlformats.org/presentationml/2006/main">
  <p:tag name="KSO_WM_BEAUTIFY_FLAG" val=""/>
</p:tagLst>
</file>

<file path=ppt/tags/tag1325.xml><?xml version="1.0" encoding="utf-8"?>
<p:tagLst xmlns:p="http://schemas.openxmlformats.org/presentationml/2006/main">
  <p:tag name="KSO_WM_BEAUTIFY_FLAG" val=""/>
</p:tagLst>
</file>

<file path=ppt/tags/tag1326.xml><?xml version="1.0" encoding="utf-8"?>
<p:tagLst xmlns:p="http://schemas.openxmlformats.org/presentationml/2006/main">
  <p:tag name="KSO_WM_BEAUTIFY_FLAG" val=""/>
</p:tagLst>
</file>

<file path=ppt/tags/tag1327.xml><?xml version="1.0" encoding="utf-8"?>
<p:tagLst xmlns:p="http://schemas.openxmlformats.org/presentationml/2006/main">
  <p:tag name="KSO_WM_BEAUTIFY_FLAG" val=""/>
</p:tagLst>
</file>

<file path=ppt/tags/tag1328.xml><?xml version="1.0" encoding="utf-8"?>
<p:tagLst xmlns:p="http://schemas.openxmlformats.org/presentationml/2006/main">
  <p:tag name="KSO_WM_BEAUTIFY_FLAG" val=""/>
</p:tagLst>
</file>

<file path=ppt/tags/tag1329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30.xml><?xml version="1.0" encoding="utf-8"?>
<p:tagLst xmlns:p="http://schemas.openxmlformats.org/presentationml/2006/main">
  <p:tag name="KSO_WM_BEAUTIFY_FLAG" val=""/>
</p:tagLst>
</file>

<file path=ppt/tags/tag1331.xml><?xml version="1.0" encoding="utf-8"?>
<p:tagLst xmlns:p="http://schemas.openxmlformats.org/presentationml/2006/main">
  <p:tag name="KSO_WM_BEAUTIFY_FLAG" val=""/>
</p:tagLst>
</file>

<file path=ppt/tags/tag1332.xml><?xml version="1.0" encoding="utf-8"?>
<p:tagLst xmlns:p="http://schemas.openxmlformats.org/presentationml/2006/main">
  <p:tag name="KSO_WM_BEAUTIFY_FLAG" val=""/>
</p:tagLst>
</file>

<file path=ppt/tags/tag1333.xml><?xml version="1.0" encoding="utf-8"?>
<p:tagLst xmlns:p="http://schemas.openxmlformats.org/presentationml/2006/main">
  <p:tag name="KSO_WM_BEAUTIFY_FLAG" val=""/>
</p:tagLst>
</file>

<file path=ppt/tags/tag1334.xml><?xml version="1.0" encoding="utf-8"?>
<p:tagLst xmlns:p="http://schemas.openxmlformats.org/presentationml/2006/main">
  <p:tag name="KSO_WM_BEAUTIFY_FLAG" val=""/>
</p:tagLst>
</file>

<file path=ppt/tags/tag1335.xml><?xml version="1.0" encoding="utf-8"?>
<p:tagLst xmlns:p="http://schemas.openxmlformats.org/presentationml/2006/main">
  <p:tag name="KSO_WM_BEAUTIFY_FLAG" val=""/>
</p:tagLst>
</file>

<file path=ppt/tags/tag1336.xml><?xml version="1.0" encoding="utf-8"?>
<p:tagLst xmlns:p="http://schemas.openxmlformats.org/presentationml/2006/main">
  <p:tag name="KSO_WM_BEAUTIFY_FLAG" val=""/>
</p:tagLst>
</file>

<file path=ppt/tags/tag1337.xml><?xml version="1.0" encoding="utf-8"?>
<p:tagLst xmlns:p="http://schemas.openxmlformats.org/presentationml/2006/main">
  <p:tag name="ISLIDE.GUIDESSETTING" val="{&quot;Id&quot;:&quot;d205df6c-b792-4a03-928c-91af7008f1f3&quot;,&quot;Name&quot;:&quot;参考线01&quot;,&quot;Kind&quot;:&quot;Custom&quot;,&quot;OldGuidesSetting&quot;:{&quot;HeaderHeight&quot;:10.0,&quot;FooterHeight&quot;:5.0,&quot;SideMargin&quot;:5.0,&quot;TopMargin&quot;:5.0,&quot;BottomMargin&quot;:5.0,&quot;IntervalMargin&quot;:2.0}}"/>
  <p:tag name="KSO_WPP_MARK_KEY" val="6bff1e28-d6b9-4b8d-8161-f0e82dec005b"/>
  <p:tag name="COMMONDATA" val="eyJoZGlkIjoiMTJhZTY4MjVmMmY2NGI0ZDM3YjI2M2IwY2RmMWI0YzMifQ==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  <p:tag name="TABLE_ENDDRAG_ORIGIN_RECT" val="275*185"/>
  <p:tag name="TABLE_ENDDRAG_RECT" val="549*241*275*185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KSO_WM_BEAUTIFY_FLAG" val=""/>
</p:tagLst>
</file>

<file path=ppt/tags/tag915.xml><?xml version="1.0" encoding="utf-8"?>
<p:tagLst xmlns:p="http://schemas.openxmlformats.org/presentationml/2006/main">
  <p:tag name="KSO_WM_BEAUTIFY_FLAG" val=""/>
</p:tagLst>
</file>

<file path=ppt/tags/tag916.xml><?xml version="1.0" encoding="utf-8"?>
<p:tagLst xmlns:p="http://schemas.openxmlformats.org/presentationml/2006/main">
  <p:tag name="KSO_WM_BEAUTIFY_FLAG" val=""/>
</p:tagLst>
</file>

<file path=ppt/tags/tag917.xml><?xml version="1.0" encoding="utf-8"?>
<p:tagLst xmlns:p="http://schemas.openxmlformats.org/presentationml/2006/main">
  <p:tag name="KSO_WM_BEAUTIFY_FLAG" val=""/>
</p:tagLst>
</file>

<file path=ppt/tags/tag918.xml><?xml version="1.0" encoding="utf-8"?>
<p:tagLst xmlns:p="http://schemas.openxmlformats.org/presentationml/2006/main">
  <p:tag name="KSO_WM_BEAUTIFY_FLAG" val=""/>
</p:tagLst>
</file>

<file path=ppt/tags/tag919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20.xml><?xml version="1.0" encoding="utf-8"?>
<p:tagLst xmlns:p="http://schemas.openxmlformats.org/presentationml/2006/main">
  <p:tag name="KSO_WM_BEAUTIFY_FLAG" val=""/>
</p:tagLst>
</file>

<file path=ppt/tags/tag921.xml><?xml version="1.0" encoding="utf-8"?>
<p:tagLst xmlns:p="http://schemas.openxmlformats.org/presentationml/2006/main">
  <p:tag name="KSO_WM_BEAUTIFY_FLAG" val=""/>
</p:tagLst>
</file>

<file path=ppt/tags/tag922.xml><?xml version="1.0" encoding="utf-8"?>
<p:tagLst xmlns:p="http://schemas.openxmlformats.org/presentationml/2006/main">
  <p:tag name="KSO_WM_BEAUTIFY_FLAG" val=""/>
</p:tagLst>
</file>

<file path=ppt/tags/tag923.xml><?xml version="1.0" encoding="utf-8"?>
<p:tagLst xmlns:p="http://schemas.openxmlformats.org/presentationml/2006/main">
  <p:tag name="KSO_WM_BEAUTIFY_FLAG" val=""/>
</p:tagLst>
</file>

<file path=ppt/tags/tag924.xml><?xml version="1.0" encoding="utf-8"?>
<p:tagLst xmlns:p="http://schemas.openxmlformats.org/presentationml/2006/main">
  <p:tag name="KSO_WM_BEAUTIFY_FLAG" val=""/>
</p:tagLst>
</file>

<file path=ppt/tags/tag925.xml><?xml version="1.0" encoding="utf-8"?>
<p:tagLst xmlns:p="http://schemas.openxmlformats.org/presentationml/2006/main">
  <p:tag name="KSO_WM_BEAUTIFY_FLAG" val=""/>
</p:tagLst>
</file>

<file path=ppt/tags/tag926.xml><?xml version="1.0" encoding="utf-8"?>
<p:tagLst xmlns:p="http://schemas.openxmlformats.org/presentationml/2006/main">
  <p:tag name="KSO_WM_BEAUTIFY_FLAG" val=""/>
</p:tagLst>
</file>

<file path=ppt/tags/tag927.xml><?xml version="1.0" encoding="utf-8"?>
<p:tagLst xmlns:p="http://schemas.openxmlformats.org/presentationml/2006/main">
  <p:tag name="KSO_WM_BEAUTIFY_FLAG" val=""/>
</p:tagLst>
</file>

<file path=ppt/tags/tag928.xml><?xml version="1.0" encoding="utf-8"?>
<p:tagLst xmlns:p="http://schemas.openxmlformats.org/presentationml/2006/main">
  <p:tag name="KSO_WM_BEAUTIFY_FLAG" val=""/>
</p:tagLst>
</file>

<file path=ppt/tags/tag929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30.xml><?xml version="1.0" encoding="utf-8"?>
<p:tagLst xmlns:p="http://schemas.openxmlformats.org/presentationml/2006/main">
  <p:tag name="KSO_WM_BEAUTIFY_FLAG" val=""/>
</p:tagLst>
</file>

<file path=ppt/tags/tag931.xml><?xml version="1.0" encoding="utf-8"?>
<p:tagLst xmlns:p="http://schemas.openxmlformats.org/presentationml/2006/main">
  <p:tag name="KSO_WM_BEAUTIFY_FLAG" val=""/>
</p:tagLst>
</file>

<file path=ppt/tags/tag932.xml><?xml version="1.0" encoding="utf-8"?>
<p:tagLst xmlns:p="http://schemas.openxmlformats.org/presentationml/2006/main">
  <p:tag name="KSO_WM_BEAUTIFY_FLAG" val=""/>
</p:tagLst>
</file>

<file path=ppt/tags/tag933.xml><?xml version="1.0" encoding="utf-8"?>
<p:tagLst xmlns:p="http://schemas.openxmlformats.org/presentationml/2006/main">
  <p:tag name="KSO_WM_BEAUTIFY_FLAG" val=""/>
</p:tagLst>
</file>

<file path=ppt/tags/tag934.xml><?xml version="1.0" encoding="utf-8"?>
<p:tagLst xmlns:p="http://schemas.openxmlformats.org/presentationml/2006/main">
  <p:tag name="KSO_WM_BEAUTIFY_FLAG" val=""/>
</p:tagLst>
</file>

<file path=ppt/tags/tag935.xml><?xml version="1.0" encoding="utf-8"?>
<p:tagLst xmlns:p="http://schemas.openxmlformats.org/presentationml/2006/main">
  <p:tag name="KSO_WM_BEAUTIFY_FLAG" val=""/>
</p:tagLst>
</file>

<file path=ppt/tags/tag936.xml><?xml version="1.0" encoding="utf-8"?>
<p:tagLst xmlns:p="http://schemas.openxmlformats.org/presentationml/2006/main">
  <p:tag name="KSO_WM_BEAUTIFY_FLAG" val=""/>
</p:tagLst>
</file>

<file path=ppt/tags/tag937.xml><?xml version="1.0" encoding="utf-8"?>
<p:tagLst xmlns:p="http://schemas.openxmlformats.org/presentationml/2006/main">
  <p:tag name="KSO_WM_BEAUTIFY_FLAG" val=""/>
</p:tagLst>
</file>

<file path=ppt/tags/tag938.xml><?xml version="1.0" encoding="utf-8"?>
<p:tagLst xmlns:p="http://schemas.openxmlformats.org/presentationml/2006/main">
  <p:tag name="KSO_WM_BEAUTIFY_FLAG" val=""/>
</p:tagLst>
</file>

<file path=ppt/tags/tag939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40.xml><?xml version="1.0" encoding="utf-8"?>
<p:tagLst xmlns:p="http://schemas.openxmlformats.org/presentationml/2006/main">
  <p:tag name="KSO_WM_BEAUTIFY_FLAG" val=""/>
</p:tagLst>
</file>

<file path=ppt/tags/tag941.xml><?xml version="1.0" encoding="utf-8"?>
<p:tagLst xmlns:p="http://schemas.openxmlformats.org/presentationml/2006/main">
  <p:tag name="KSO_WM_BEAUTIFY_FLAG" val=""/>
</p:tagLst>
</file>

<file path=ppt/tags/tag942.xml><?xml version="1.0" encoding="utf-8"?>
<p:tagLst xmlns:p="http://schemas.openxmlformats.org/presentationml/2006/main">
  <p:tag name="KSO_WM_BEAUTIFY_FLAG" val=""/>
</p:tagLst>
</file>

<file path=ppt/tags/tag943.xml><?xml version="1.0" encoding="utf-8"?>
<p:tagLst xmlns:p="http://schemas.openxmlformats.org/presentationml/2006/main">
  <p:tag name="KSO_WM_BEAUTIFY_FLAG" val=""/>
</p:tagLst>
</file>

<file path=ppt/tags/tag944.xml><?xml version="1.0" encoding="utf-8"?>
<p:tagLst xmlns:p="http://schemas.openxmlformats.org/presentationml/2006/main">
  <p:tag name="KSO_WM_BEAUTIFY_FLAG" val=""/>
</p:tagLst>
</file>

<file path=ppt/tags/tag945.xml><?xml version="1.0" encoding="utf-8"?>
<p:tagLst xmlns:p="http://schemas.openxmlformats.org/presentationml/2006/main">
  <p:tag name="KSO_WM_BEAUTIFY_FLAG" val=""/>
</p:tagLst>
</file>

<file path=ppt/tags/tag946.xml><?xml version="1.0" encoding="utf-8"?>
<p:tagLst xmlns:p="http://schemas.openxmlformats.org/presentationml/2006/main">
  <p:tag name="KSO_WM_BEAUTIFY_FLAG" val=""/>
</p:tagLst>
</file>

<file path=ppt/tags/tag947.xml><?xml version="1.0" encoding="utf-8"?>
<p:tagLst xmlns:p="http://schemas.openxmlformats.org/presentationml/2006/main">
  <p:tag name="KSO_WM_BEAUTIFY_FLAG" val=""/>
</p:tagLst>
</file>

<file path=ppt/tags/tag948.xml><?xml version="1.0" encoding="utf-8"?>
<p:tagLst xmlns:p="http://schemas.openxmlformats.org/presentationml/2006/main">
  <p:tag name="KSO_WM_BEAUTIFY_FLAG" val=""/>
</p:tagLst>
</file>

<file path=ppt/tags/tag949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50.xml><?xml version="1.0" encoding="utf-8"?>
<p:tagLst xmlns:p="http://schemas.openxmlformats.org/presentationml/2006/main">
  <p:tag name="KSO_WM_BEAUTIFY_FLAG" val=""/>
</p:tagLst>
</file>

<file path=ppt/tags/tag951.xml><?xml version="1.0" encoding="utf-8"?>
<p:tagLst xmlns:p="http://schemas.openxmlformats.org/presentationml/2006/main">
  <p:tag name="KSO_WM_BEAUTIFY_FLAG" val=""/>
</p:tagLst>
</file>

<file path=ppt/tags/tag952.xml><?xml version="1.0" encoding="utf-8"?>
<p:tagLst xmlns:p="http://schemas.openxmlformats.org/presentationml/2006/main">
  <p:tag name="KSO_WM_BEAUTIFY_FLAG" val=""/>
</p:tagLst>
</file>

<file path=ppt/tags/tag953.xml><?xml version="1.0" encoding="utf-8"?>
<p:tagLst xmlns:p="http://schemas.openxmlformats.org/presentationml/2006/main">
  <p:tag name="KSO_WM_BEAUTIFY_FLAG" val=""/>
</p:tagLst>
</file>

<file path=ppt/tags/tag954.xml><?xml version="1.0" encoding="utf-8"?>
<p:tagLst xmlns:p="http://schemas.openxmlformats.org/presentationml/2006/main">
  <p:tag name="KSO_WM_BEAUTIFY_FLAG" val=""/>
</p:tagLst>
</file>

<file path=ppt/tags/tag955.xml><?xml version="1.0" encoding="utf-8"?>
<p:tagLst xmlns:p="http://schemas.openxmlformats.org/presentationml/2006/main">
  <p:tag name="KSO_WM_BEAUTIFY_FLAG" val=""/>
</p:tagLst>
</file>

<file path=ppt/tags/tag956.xml><?xml version="1.0" encoding="utf-8"?>
<p:tagLst xmlns:p="http://schemas.openxmlformats.org/presentationml/2006/main">
  <p:tag name="KSO_WM_BEAUTIFY_FLAG" val=""/>
</p:tagLst>
</file>

<file path=ppt/tags/tag957.xml><?xml version="1.0" encoding="utf-8"?>
<p:tagLst xmlns:p="http://schemas.openxmlformats.org/presentationml/2006/main">
  <p:tag name="KSO_WM_BEAUTIFY_FLAG" val=""/>
</p:tagLst>
</file>

<file path=ppt/tags/tag958.xml><?xml version="1.0" encoding="utf-8"?>
<p:tagLst xmlns:p="http://schemas.openxmlformats.org/presentationml/2006/main">
  <p:tag name="KSO_WM_BEAUTIFY_FLAG" val=""/>
</p:tagLst>
</file>

<file path=ppt/tags/tag959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60.xml><?xml version="1.0" encoding="utf-8"?>
<p:tagLst xmlns:p="http://schemas.openxmlformats.org/presentationml/2006/main">
  <p:tag name="KSO_WM_BEAUTIFY_FLAG" val=""/>
</p:tagLst>
</file>

<file path=ppt/tags/tag961.xml><?xml version="1.0" encoding="utf-8"?>
<p:tagLst xmlns:p="http://schemas.openxmlformats.org/presentationml/2006/main">
  <p:tag name="KSO_WM_BEAUTIFY_FLAG" val=""/>
</p:tagLst>
</file>

<file path=ppt/tags/tag962.xml><?xml version="1.0" encoding="utf-8"?>
<p:tagLst xmlns:p="http://schemas.openxmlformats.org/presentationml/2006/main">
  <p:tag name="KSO_WM_BEAUTIFY_FLAG" val=""/>
</p:tagLst>
</file>

<file path=ppt/tags/tag963.xml><?xml version="1.0" encoding="utf-8"?>
<p:tagLst xmlns:p="http://schemas.openxmlformats.org/presentationml/2006/main">
  <p:tag name="KSO_WM_BEAUTIFY_FLAG" val=""/>
</p:tagLst>
</file>

<file path=ppt/tags/tag964.xml><?xml version="1.0" encoding="utf-8"?>
<p:tagLst xmlns:p="http://schemas.openxmlformats.org/presentationml/2006/main">
  <p:tag name="KSO_WM_BEAUTIFY_FLAG" val=""/>
</p:tagLst>
</file>

<file path=ppt/tags/tag965.xml><?xml version="1.0" encoding="utf-8"?>
<p:tagLst xmlns:p="http://schemas.openxmlformats.org/presentationml/2006/main">
  <p:tag name="KSO_WM_BEAUTIFY_FLAG" val=""/>
</p:tagLst>
</file>

<file path=ppt/tags/tag966.xml><?xml version="1.0" encoding="utf-8"?>
<p:tagLst xmlns:p="http://schemas.openxmlformats.org/presentationml/2006/main">
  <p:tag name="KSO_WM_BEAUTIFY_FLAG" val=""/>
</p:tagLst>
</file>

<file path=ppt/tags/tag967.xml><?xml version="1.0" encoding="utf-8"?>
<p:tagLst xmlns:p="http://schemas.openxmlformats.org/presentationml/2006/main">
  <p:tag name="KSO_WM_BEAUTIFY_FLAG" val=""/>
</p:tagLst>
</file>

<file path=ppt/tags/tag968.xml><?xml version="1.0" encoding="utf-8"?>
<p:tagLst xmlns:p="http://schemas.openxmlformats.org/presentationml/2006/main">
  <p:tag name="KSO_WM_BEAUTIFY_FLAG" val=""/>
</p:tagLst>
</file>

<file path=ppt/tags/tag969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70.xml><?xml version="1.0" encoding="utf-8"?>
<p:tagLst xmlns:p="http://schemas.openxmlformats.org/presentationml/2006/main">
  <p:tag name="KSO_WM_BEAUTIFY_FLAG" val=""/>
</p:tagLst>
</file>

<file path=ppt/tags/tag971.xml><?xml version="1.0" encoding="utf-8"?>
<p:tagLst xmlns:p="http://schemas.openxmlformats.org/presentationml/2006/main">
  <p:tag name="KSO_WM_BEAUTIFY_FLAG" val=""/>
</p:tagLst>
</file>

<file path=ppt/tags/tag972.xml><?xml version="1.0" encoding="utf-8"?>
<p:tagLst xmlns:p="http://schemas.openxmlformats.org/presentationml/2006/main">
  <p:tag name="KSO_WM_BEAUTIFY_FLAG" val=""/>
</p:tagLst>
</file>

<file path=ppt/tags/tag973.xml><?xml version="1.0" encoding="utf-8"?>
<p:tagLst xmlns:p="http://schemas.openxmlformats.org/presentationml/2006/main">
  <p:tag name="KSO_WM_BEAUTIFY_FLAG" val=""/>
</p:tagLst>
</file>

<file path=ppt/tags/tag974.xml><?xml version="1.0" encoding="utf-8"?>
<p:tagLst xmlns:p="http://schemas.openxmlformats.org/presentationml/2006/main">
  <p:tag name="KSO_WM_BEAUTIFY_FLAG" val=""/>
</p:tagLst>
</file>

<file path=ppt/tags/tag975.xml><?xml version="1.0" encoding="utf-8"?>
<p:tagLst xmlns:p="http://schemas.openxmlformats.org/presentationml/2006/main">
  <p:tag name="KSO_WM_BEAUTIFY_FLAG" val=""/>
</p:tagLst>
</file>

<file path=ppt/tags/tag976.xml><?xml version="1.0" encoding="utf-8"?>
<p:tagLst xmlns:p="http://schemas.openxmlformats.org/presentationml/2006/main">
  <p:tag name="KSO_WM_BEAUTIFY_FLAG" val=""/>
</p:tagLst>
</file>

<file path=ppt/tags/tag977.xml><?xml version="1.0" encoding="utf-8"?>
<p:tagLst xmlns:p="http://schemas.openxmlformats.org/presentationml/2006/main">
  <p:tag name="KSO_WM_BEAUTIFY_FLAG" val=""/>
</p:tagLst>
</file>

<file path=ppt/tags/tag978.xml><?xml version="1.0" encoding="utf-8"?>
<p:tagLst xmlns:p="http://schemas.openxmlformats.org/presentationml/2006/main">
  <p:tag name="KSO_WM_BEAUTIFY_FLAG" val=""/>
</p:tagLst>
</file>

<file path=ppt/tags/tag979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80.xml><?xml version="1.0" encoding="utf-8"?>
<p:tagLst xmlns:p="http://schemas.openxmlformats.org/presentationml/2006/main">
  <p:tag name="KSO_WM_BEAUTIFY_FLAG" val=""/>
</p:tagLst>
</file>

<file path=ppt/tags/tag981.xml><?xml version="1.0" encoding="utf-8"?>
<p:tagLst xmlns:p="http://schemas.openxmlformats.org/presentationml/2006/main">
  <p:tag name="KSO_WM_BEAUTIFY_FLAG" val=""/>
</p:tagLst>
</file>

<file path=ppt/tags/tag982.xml><?xml version="1.0" encoding="utf-8"?>
<p:tagLst xmlns:p="http://schemas.openxmlformats.org/presentationml/2006/main">
  <p:tag name="KSO_WM_BEAUTIFY_FLAG" val=""/>
</p:tagLst>
</file>

<file path=ppt/tags/tag983.xml><?xml version="1.0" encoding="utf-8"?>
<p:tagLst xmlns:p="http://schemas.openxmlformats.org/presentationml/2006/main">
  <p:tag name="KSO_WM_BEAUTIFY_FLAG" val=""/>
</p:tagLst>
</file>

<file path=ppt/tags/tag984.xml><?xml version="1.0" encoding="utf-8"?>
<p:tagLst xmlns:p="http://schemas.openxmlformats.org/presentationml/2006/main">
  <p:tag name="KSO_WM_BEAUTIFY_FLAG" val=""/>
</p:tagLst>
</file>

<file path=ppt/tags/tag985.xml><?xml version="1.0" encoding="utf-8"?>
<p:tagLst xmlns:p="http://schemas.openxmlformats.org/presentationml/2006/main">
  <p:tag name="KSO_WM_BEAUTIFY_FLAG" val=""/>
</p:tagLst>
</file>

<file path=ppt/tags/tag986.xml><?xml version="1.0" encoding="utf-8"?>
<p:tagLst xmlns:p="http://schemas.openxmlformats.org/presentationml/2006/main">
  <p:tag name="KSO_WM_BEAUTIFY_FLAG" val=""/>
</p:tagLst>
</file>

<file path=ppt/tags/tag987.xml><?xml version="1.0" encoding="utf-8"?>
<p:tagLst xmlns:p="http://schemas.openxmlformats.org/presentationml/2006/main">
  <p:tag name="KSO_WM_BEAUTIFY_FLAG" val=""/>
</p:tagLst>
</file>

<file path=ppt/tags/tag988.xml><?xml version="1.0" encoding="utf-8"?>
<p:tagLst xmlns:p="http://schemas.openxmlformats.org/presentationml/2006/main">
  <p:tag name="KSO_WM_BEAUTIFY_FLAG" val=""/>
</p:tagLst>
</file>

<file path=ppt/tags/tag989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ags/tag990.xml><?xml version="1.0" encoding="utf-8"?>
<p:tagLst xmlns:p="http://schemas.openxmlformats.org/presentationml/2006/main">
  <p:tag name="KSO_WM_BEAUTIFY_FLAG" val=""/>
</p:tagLst>
</file>

<file path=ppt/tags/tag991.xml><?xml version="1.0" encoding="utf-8"?>
<p:tagLst xmlns:p="http://schemas.openxmlformats.org/presentationml/2006/main">
  <p:tag name="KSO_WM_BEAUTIFY_FLAG" val=""/>
</p:tagLst>
</file>

<file path=ppt/tags/tag992.xml><?xml version="1.0" encoding="utf-8"?>
<p:tagLst xmlns:p="http://schemas.openxmlformats.org/presentationml/2006/main">
  <p:tag name="KSO_WM_BEAUTIFY_FLAG" val=""/>
</p:tagLst>
</file>

<file path=ppt/tags/tag993.xml><?xml version="1.0" encoding="utf-8"?>
<p:tagLst xmlns:p="http://schemas.openxmlformats.org/presentationml/2006/main">
  <p:tag name="KSO_WM_BEAUTIFY_FLAG" val=""/>
</p:tagLst>
</file>

<file path=ppt/tags/tag994.xml><?xml version="1.0" encoding="utf-8"?>
<p:tagLst xmlns:p="http://schemas.openxmlformats.org/presentationml/2006/main">
  <p:tag name="KSO_WM_BEAUTIFY_FLAG" val=""/>
</p:tagLst>
</file>

<file path=ppt/tags/tag995.xml><?xml version="1.0" encoding="utf-8"?>
<p:tagLst xmlns:p="http://schemas.openxmlformats.org/presentationml/2006/main">
  <p:tag name="KSO_WM_BEAUTIFY_FLAG" val=""/>
</p:tagLst>
</file>

<file path=ppt/tags/tag996.xml><?xml version="1.0" encoding="utf-8"?>
<p:tagLst xmlns:p="http://schemas.openxmlformats.org/presentationml/2006/main">
  <p:tag name="KSO_WM_BEAUTIFY_FLAG" val=""/>
</p:tagLst>
</file>

<file path=ppt/tags/tag997.xml><?xml version="1.0" encoding="utf-8"?>
<p:tagLst xmlns:p="http://schemas.openxmlformats.org/presentationml/2006/main">
  <p:tag name="KSO_WM_BEAUTIFY_FLAG" val=""/>
</p:tagLst>
</file>

<file path=ppt/tags/tag998.xml><?xml version="1.0" encoding="utf-8"?>
<p:tagLst xmlns:p="http://schemas.openxmlformats.org/presentationml/2006/main">
  <p:tag name="KSO_WM_BEAUTIFY_FLAG" val=""/>
</p:tagLst>
</file>

<file path=ppt/tags/tag9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彬少（P界达人）">
  <a:themeElements>
    <a:clrScheme name="四色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248BFF"/>
      </a:accent1>
      <a:accent2>
        <a:srgbClr val="2C6AF8"/>
      </a:accent2>
      <a:accent3>
        <a:srgbClr val="2AE6FF"/>
      </a:accent3>
      <a:accent4>
        <a:srgbClr val="FFC519"/>
      </a:accent4>
      <a:accent5>
        <a:srgbClr val="A5A5A5"/>
      </a:accent5>
      <a:accent6>
        <a:srgbClr val="7F7F7F"/>
      </a:accent6>
      <a:hlink>
        <a:srgbClr val="0563C1"/>
      </a:hlink>
      <a:folHlink>
        <a:srgbClr val="954F72"/>
      </a:folHlink>
    </a:clrScheme>
    <a:fontScheme name="MS+RO">
      <a:majorFont>
        <a:latin typeface="Roboto Black"/>
        <a:ea typeface="MiSans Heavy"/>
        <a:cs typeface=""/>
      </a:majorFont>
      <a:minorFont>
        <a:latin typeface="Roboto Light"/>
        <a:ea typeface="MiSans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17214</Words>
  <Application>WPS 演示</Application>
  <PresentationFormat>宽屏</PresentationFormat>
  <Paragraphs>1893</Paragraphs>
  <Slides>101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101</vt:i4>
      </vt:variant>
    </vt:vector>
  </HeadingPairs>
  <TitlesOfParts>
    <vt:vector size="123" baseType="lpstr">
      <vt:lpstr>Arial</vt:lpstr>
      <vt:lpstr>宋体</vt:lpstr>
      <vt:lpstr>Wingdings</vt:lpstr>
      <vt:lpstr>微软雅黑 Light</vt:lpstr>
      <vt:lpstr>Wingdings</vt:lpstr>
      <vt:lpstr>微软雅黑</vt:lpstr>
      <vt:lpstr>黑体</vt:lpstr>
      <vt:lpstr>金山云技术体</vt:lpstr>
      <vt:lpstr>Arial Unicode MS</vt:lpstr>
      <vt:lpstr>等线</vt:lpstr>
      <vt:lpstr>Roboto</vt:lpstr>
      <vt:lpstr>Times New Roman</vt:lpstr>
      <vt:lpstr>Roboto Light</vt:lpstr>
      <vt:lpstr>Wingdings</vt:lpstr>
      <vt:lpstr>Arial</vt:lpstr>
      <vt:lpstr>Segoe Print</vt:lpstr>
      <vt:lpstr>MiSans Heavy</vt:lpstr>
      <vt:lpstr>MiSans Medium</vt:lpstr>
      <vt:lpstr>Calibri</vt:lpstr>
      <vt:lpstr>彬少（P界达人）</vt:lpstr>
      <vt:lpstr>自定义设计方案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极简约实用蓝色商务总结汇报ppt模板</dc:title>
  <dc:creator>彬少</dc:creator>
  <cp:keywords>P界达人</cp:keywords>
  <dc:description>www.51pptmoban.com</dc:description>
  <cp:lastModifiedBy>丁保磊</cp:lastModifiedBy>
  <cp:revision>59</cp:revision>
  <dcterms:created xsi:type="dcterms:W3CDTF">2021-09-23T13:15:00Z</dcterms:created>
  <dcterms:modified xsi:type="dcterms:W3CDTF">2024-06-24T03:16:05Z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B2D2AB9C1583415DBF1C0706AF85827F_13</vt:lpwstr>
  </property>
  <property fmtid="{D5CDD505-2E9C-101B-9397-08002B2CF9AE}" pid="3" name="KSOProductBuildVer">
    <vt:lpwstr>2052-12.1.0.16929</vt:lpwstr>
  </property>
</Properties>
</file>